
<file path=[Content_Types].xml><?xml version="1.0" encoding="utf-8"?>
<Types xmlns="http://schemas.openxmlformats.org/package/2006/content-types">
  <Default Extension="wav" ContentType="audio/x-wav"/>
  <Default Extension="jpeg" ContentType="image/jpeg"/>
  <Default Extension="JPG" ContentType="image/.jpg"/>
  <Default Extension="gif" ContentType="image/gi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65" r:id="rId3"/>
    <p:sldId id="289" r:id="rId4"/>
    <p:sldId id="282" r:id="rId5"/>
    <p:sldId id="274" r:id="rId6"/>
    <p:sldId id="257" r:id="rId7"/>
    <p:sldId id="259" r:id="rId8"/>
    <p:sldId id="281" r:id="rId9"/>
    <p:sldId id="280" r:id="rId10"/>
    <p:sldId id="264" r:id="rId11"/>
    <p:sldId id="283" r:id="rId12"/>
    <p:sldId id="284" r:id="rId13"/>
    <p:sldId id="267" r:id="rId14"/>
    <p:sldId id="271" r:id="rId15"/>
    <p:sldId id="268" r:id="rId16"/>
    <p:sldId id="278" r:id="rId17"/>
    <p:sldId id="276" r:id="rId18"/>
    <p:sldId id="279" r:id="rId19"/>
    <p:sldId id="266" r:id="rId20"/>
    <p:sldId id="273" r:id="rId21"/>
    <p:sldId id="285" r:id="rId22"/>
    <p:sldId id="287" r:id="rId23"/>
    <p:sldId id="286" r:id="rId24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36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36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36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36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36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36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36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36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36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chemeClr val="tx1"/>
    </p:penClr>
    <p:extLst>
      <p:ext uri="{2FDB2607-1784-4EEB-B798-7EB5836EED8A}">
        <p14:showMediaCtrls xmlns:p14="http://schemas.microsoft.com/office/powerpoint/2010/main" val="1"/>
      </p:ext>
    </p:extLst>
  </p:showPr>
  <p:clrMru>
    <a:srgbClr val="0099CC"/>
    <a:srgbClr val="BFD7FD"/>
    <a:srgbClr val="FFFF00"/>
    <a:srgbClr val="990099"/>
    <a:srgbClr val="FF66CC"/>
    <a:srgbClr val="99FF33"/>
    <a:srgbClr val="33CC33"/>
    <a:srgbClr val="66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howGuides="1">
      <p:cViewPr varScale="1">
        <p:scale>
          <a:sx n="85" d="100"/>
          <a:sy n="85" d="100"/>
        </p:scale>
        <p:origin x="1152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45004" cy="45004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7" Type="http://schemas.openxmlformats.org/officeDocument/2006/relationships/tableStyles" Target="tableStyles.xml"/><Relationship Id="rId26" Type="http://schemas.openxmlformats.org/officeDocument/2006/relationships/viewProps" Target="viewProps.xml"/><Relationship Id="rId25" Type="http://schemas.openxmlformats.org/officeDocument/2006/relationships/presProps" Target="presProps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5"/>
          <p:cNvSpPr/>
          <p:nvPr/>
        </p:nvSpPr>
        <p:spPr>
          <a:xfrm>
            <a:off x="228600" y="228600"/>
            <a:ext cx="8696325" cy="6035675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36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2051" name="Group 9"/>
          <p:cNvGrpSpPr>
            <a:grpSpLocks noChangeAspect="1"/>
          </p:cNvGrpSpPr>
          <p:nvPr/>
        </p:nvGrpSpPr>
        <p:grpSpPr>
          <a:xfrm>
            <a:off x="211138" y="5354638"/>
            <a:ext cx="8723312" cy="1330325"/>
            <a:chOff x="-3905250" y="4294188"/>
            <a:chExt cx="13011150" cy="1892300"/>
          </a:xfrm>
        </p:grpSpPr>
        <p:sp>
          <p:nvSpPr>
            <p:cNvPr id="2052" name="Freeform 14"/>
            <p:cNvSpPr/>
            <p:nvPr/>
          </p:nvSpPr>
          <p:spPr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4286250" y="0"/>
                </a:cxn>
                <a:cxn ang="0">
                  <a:pos x="4286250" y="0"/>
                </a:cxn>
                <a:cxn ang="0">
                  <a:pos x="4105275" y="28575"/>
                </a:cxn>
                <a:cxn ang="0">
                  <a:pos x="3921125" y="60325"/>
                </a:cxn>
                <a:cxn ang="0">
                  <a:pos x="3733800" y="95250"/>
                </a:cxn>
                <a:cxn ang="0">
                  <a:pos x="3540125" y="130175"/>
                </a:cxn>
                <a:cxn ang="0">
                  <a:pos x="3343275" y="171450"/>
                </a:cxn>
                <a:cxn ang="0">
                  <a:pos x="3140075" y="212725"/>
                </a:cxn>
                <a:cxn ang="0">
                  <a:pos x="2933700" y="260350"/>
                </a:cxn>
                <a:cxn ang="0">
                  <a:pos x="2720975" y="307975"/>
                </a:cxn>
                <a:cxn ang="0">
                  <a:pos x="2720975" y="307975"/>
                </a:cxn>
                <a:cxn ang="0">
                  <a:pos x="2336800" y="400050"/>
                </a:cxn>
                <a:cxn ang="0">
                  <a:pos x="1962150" y="482600"/>
                </a:cxn>
                <a:cxn ang="0">
                  <a:pos x="1603375" y="558800"/>
                </a:cxn>
                <a:cxn ang="0">
                  <a:pos x="1257300" y="631825"/>
                </a:cxn>
                <a:cxn ang="0">
                  <a:pos x="927100" y="695325"/>
                </a:cxn>
                <a:cxn ang="0">
                  <a:pos x="606425" y="752475"/>
                </a:cxn>
                <a:cxn ang="0">
                  <a:pos x="298450" y="806450"/>
                </a:cxn>
                <a:cxn ang="0">
                  <a:pos x="0" y="854075"/>
                </a:cxn>
                <a:cxn ang="0">
                  <a:pos x="0" y="854075"/>
                </a:cxn>
                <a:cxn ang="0">
                  <a:pos x="206375" y="882650"/>
                </a:cxn>
                <a:cxn ang="0">
                  <a:pos x="403225" y="908050"/>
                </a:cxn>
                <a:cxn ang="0">
                  <a:pos x="593725" y="930275"/>
                </a:cxn>
                <a:cxn ang="0">
                  <a:pos x="781050" y="949325"/>
                </a:cxn>
                <a:cxn ang="0">
                  <a:pos x="962025" y="968375"/>
                </a:cxn>
                <a:cxn ang="0">
                  <a:pos x="1136650" y="981075"/>
                </a:cxn>
                <a:cxn ang="0">
                  <a:pos x="1304925" y="993775"/>
                </a:cxn>
                <a:cxn ang="0">
                  <a:pos x="1470025" y="1003300"/>
                </a:cxn>
                <a:cxn ang="0">
                  <a:pos x="1631950" y="1009650"/>
                </a:cxn>
                <a:cxn ang="0">
                  <a:pos x="1787525" y="1012825"/>
                </a:cxn>
                <a:cxn ang="0">
                  <a:pos x="1936750" y="1016000"/>
                </a:cxn>
                <a:cxn ang="0">
                  <a:pos x="2082800" y="1016000"/>
                </a:cxn>
                <a:cxn ang="0">
                  <a:pos x="2225675" y="1012825"/>
                </a:cxn>
                <a:cxn ang="0">
                  <a:pos x="2365375" y="1009650"/>
                </a:cxn>
                <a:cxn ang="0">
                  <a:pos x="2498725" y="1003300"/>
                </a:cxn>
                <a:cxn ang="0">
                  <a:pos x="2628900" y="993775"/>
                </a:cxn>
                <a:cxn ang="0">
                  <a:pos x="2752725" y="984250"/>
                </a:cxn>
                <a:cxn ang="0">
                  <a:pos x="2876550" y="971550"/>
                </a:cxn>
                <a:cxn ang="0">
                  <a:pos x="2994025" y="955675"/>
                </a:cxn>
                <a:cxn ang="0">
                  <a:pos x="3111500" y="939800"/>
                </a:cxn>
                <a:cxn ang="0">
                  <a:pos x="3222625" y="920750"/>
                </a:cxn>
                <a:cxn ang="0">
                  <a:pos x="3333750" y="901700"/>
                </a:cxn>
                <a:cxn ang="0">
                  <a:pos x="3438525" y="879475"/>
                </a:cxn>
                <a:cxn ang="0">
                  <a:pos x="3543300" y="857250"/>
                </a:cxn>
                <a:cxn ang="0">
                  <a:pos x="3644900" y="831850"/>
                </a:cxn>
                <a:cxn ang="0">
                  <a:pos x="3743325" y="806450"/>
                </a:cxn>
                <a:cxn ang="0">
                  <a:pos x="3838575" y="777875"/>
                </a:cxn>
                <a:cxn ang="0">
                  <a:pos x="3933825" y="749300"/>
                </a:cxn>
                <a:cxn ang="0">
                  <a:pos x="4114800" y="685800"/>
                </a:cxn>
                <a:cxn ang="0">
                  <a:pos x="4289425" y="619125"/>
                </a:cxn>
                <a:cxn ang="0">
                  <a:pos x="4289425" y="619125"/>
                </a:cxn>
                <a:cxn ang="0">
                  <a:pos x="4295775" y="615950"/>
                </a:cxn>
                <a:cxn ang="0">
                  <a:pos x="4295775" y="615950"/>
                </a:cxn>
                <a:cxn ang="0">
                  <a:pos x="4295775" y="0"/>
                </a:cxn>
                <a:cxn ang="0">
                  <a:pos x="4295775" y="0"/>
                </a:cxn>
                <a:cxn ang="0">
                  <a:pos x="4286250" y="0"/>
                </a:cxn>
                <a:cxn ang="0">
                  <a:pos x="4286250" y="0"/>
                </a:cxn>
              </a:cxnLst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053" name="Freeform 18"/>
            <p:cNvSpPr/>
            <p:nvPr/>
          </p:nvSpPr>
          <p:spPr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8280401" y="1133475"/>
                </a:cxn>
                <a:cxn ang="0">
                  <a:pos x="7912101" y="1089025"/>
                </a:cxn>
                <a:cxn ang="0">
                  <a:pos x="7108826" y="968375"/>
                </a:cxn>
                <a:cxn ang="0">
                  <a:pos x="6213476" y="806450"/>
                </a:cxn>
                <a:cxn ang="0">
                  <a:pos x="5216526" y="593725"/>
                </a:cxn>
                <a:cxn ang="0">
                  <a:pos x="4676776" y="469900"/>
                </a:cxn>
                <a:cxn ang="0">
                  <a:pos x="4257676" y="374650"/>
                </a:cxn>
                <a:cxn ang="0">
                  <a:pos x="3857625" y="292100"/>
                </a:cxn>
                <a:cxn ang="0">
                  <a:pos x="3476625" y="222250"/>
                </a:cxn>
                <a:cxn ang="0">
                  <a:pos x="3111500" y="161925"/>
                </a:cxn>
                <a:cxn ang="0">
                  <a:pos x="2762250" y="114300"/>
                </a:cxn>
                <a:cxn ang="0">
                  <a:pos x="2117725" y="44450"/>
                </a:cxn>
                <a:cxn ang="0">
                  <a:pos x="1539875" y="6350"/>
                </a:cxn>
                <a:cxn ang="0">
                  <a:pos x="1022350" y="0"/>
                </a:cxn>
                <a:cxn ang="0">
                  <a:pos x="568325" y="15875"/>
                </a:cxn>
                <a:cxn ang="0">
                  <a:pos x="174625" y="50800"/>
                </a:cxn>
                <a:cxn ang="0">
                  <a:pos x="0" y="76200"/>
                </a:cxn>
                <a:cxn ang="0">
                  <a:pos x="498475" y="136525"/>
                </a:cxn>
                <a:cxn ang="0">
                  <a:pos x="1035050" y="222250"/>
                </a:cxn>
                <a:cxn ang="0">
                  <a:pos x="1609725" y="333375"/>
                </a:cxn>
                <a:cxn ang="0">
                  <a:pos x="2225675" y="469900"/>
                </a:cxn>
                <a:cxn ang="0">
                  <a:pos x="2787650" y="600075"/>
                </a:cxn>
                <a:cxn ang="0">
                  <a:pos x="3822700" y="819150"/>
                </a:cxn>
                <a:cxn ang="0">
                  <a:pos x="4298951" y="908050"/>
                </a:cxn>
                <a:cxn ang="0">
                  <a:pos x="4749801" y="984250"/>
                </a:cxn>
                <a:cxn ang="0">
                  <a:pos x="5175251" y="1050925"/>
                </a:cxn>
                <a:cxn ang="0">
                  <a:pos x="5575301" y="1101725"/>
                </a:cxn>
                <a:cxn ang="0">
                  <a:pos x="5953126" y="1146175"/>
                </a:cxn>
                <a:cxn ang="0">
                  <a:pos x="6308726" y="1174750"/>
                </a:cxn>
                <a:cxn ang="0">
                  <a:pos x="6642101" y="1196975"/>
                </a:cxn>
                <a:cxn ang="0">
                  <a:pos x="6959601" y="1209675"/>
                </a:cxn>
                <a:cxn ang="0">
                  <a:pos x="7254876" y="1209675"/>
                </a:cxn>
                <a:cxn ang="0">
                  <a:pos x="7534276" y="1203325"/>
                </a:cxn>
                <a:cxn ang="0">
                  <a:pos x="7797801" y="1187450"/>
                </a:cxn>
                <a:cxn ang="0">
                  <a:pos x="8045451" y="1162050"/>
                </a:cxn>
                <a:cxn ang="0">
                  <a:pos x="8280401" y="1133475"/>
                </a:cxn>
              </a:cxnLst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054" name="Freeform 22"/>
            <p:cNvSpPr/>
            <p:nvPr/>
          </p:nvSpPr>
          <p:spPr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111125"/>
                </a:cxn>
                <a:cxn ang="0">
                  <a:pos x="0" y="111125"/>
                </a:cxn>
                <a:cxn ang="0">
                  <a:pos x="28575" y="104775"/>
                </a:cxn>
                <a:cxn ang="0">
                  <a:pos x="114300" y="88900"/>
                </a:cxn>
                <a:cxn ang="0">
                  <a:pos x="260350" y="66675"/>
                </a:cxn>
                <a:cxn ang="0">
                  <a:pos x="355600" y="53975"/>
                </a:cxn>
                <a:cxn ang="0">
                  <a:pos x="466725" y="41275"/>
                </a:cxn>
                <a:cxn ang="0">
                  <a:pos x="590550" y="31750"/>
                </a:cxn>
                <a:cxn ang="0">
                  <a:pos x="733425" y="22225"/>
                </a:cxn>
                <a:cxn ang="0">
                  <a:pos x="889000" y="12700"/>
                </a:cxn>
                <a:cxn ang="0">
                  <a:pos x="1063625" y="6350"/>
                </a:cxn>
                <a:cxn ang="0">
                  <a:pos x="1254125" y="3175"/>
                </a:cxn>
                <a:cxn ang="0">
                  <a:pos x="1460500" y="0"/>
                </a:cxn>
                <a:cxn ang="0">
                  <a:pos x="1682750" y="3175"/>
                </a:cxn>
                <a:cxn ang="0">
                  <a:pos x="1920875" y="9525"/>
                </a:cxn>
                <a:cxn ang="0">
                  <a:pos x="2178050" y="22225"/>
                </a:cxn>
                <a:cxn ang="0">
                  <a:pos x="2451100" y="38100"/>
                </a:cxn>
                <a:cxn ang="0">
                  <a:pos x="2740025" y="63500"/>
                </a:cxn>
                <a:cxn ang="0">
                  <a:pos x="3048000" y="92075"/>
                </a:cxn>
                <a:cxn ang="0">
                  <a:pos x="3375025" y="127000"/>
                </a:cxn>
                <a:cxn ang="0">
                  <a:pos x="3717925" y="168275"/>
                </a:cxn>
                <a:cxn ang="0">
                  <a:pos x="4079875" y="219075"/>
                </a:cxn>
                <a:cxn ang="0">
                  <a:pos x="4457700" y="276225"/>
                </a:cxn>
                <a:cxn ang="0">
                  <a:pos x="4854575" y="342900"/>
                </a:cxn>
                <a:cxn ang="0">
                  <a:pos x="5270500" y="422275"/>
                </a:cxn>
                <a:cxn ang="0">
                  <a:pos x="5705475" y="508000"/>
                </a:cxn>
                <a:cxn ang="0">
                  <a:pos x="6159500" y="603250"/>
                </a:cxn>
                <a:cxn ang="0">
                  <a:pos x="6632575" y="711200"/>
                </a:cxn>
                <a:cxn ang="0">
                  <a:pos x="7124700" y="828675"/>
                </a:cxn>
                <a:cxn ang="0">
                  <a:pos x="7635875" y="958850"/>
                </a:cxn>
                <a:cxn ang="0">
                  <a:pos x="8166100" y="1101725"/>
                </a:cxn>
              </a:cxnLst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055" name="Freeform 26"/>
            <p:cNvSpPr/>
            <p:nvPr/>
          </p:nvSpPr>
          <p:spPr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927100"/>
                </a:cxn>
                <a:cxn ang="0">
                  <a:pos x="0" y="927100"/>
                </a:cxn>
                <a:cxn ang="0">
                  <a:pos x="142875" y="889000"/>
                </a:cxn>
                <a:cxn ang="0">
                  <a:pos x="533400" y="790575"/>
                </a:cxn>
                <a:cxn ang="0">
                  <a:pos x="803275" y="723900"/>
                </a:cxn>
                <a:cxn ang="0">
                  <a:pos x="1114425" y="650875"/>
                </a:cxn>
                <a:cxn ang="0">
                  <a:pos x="1460500" y="571500"/>
                </a:cxn>
                <a:cxn ang="0">
                  <a:pos x="1831975" y="485775"/>
                </a:cxn>
                <a:cxn ang="0">
                  <a:pos x="2225675" y="403225"/>
                </a:cxn>
                <a:cxn ang="0">
                  <a:pos x="2628900" y="320675"/>
                </a:cxn>
                <a:cxn ang="0">
                  <a:pos x="3041650" y="244475"/>
                </a:cxn>
                <a:cxn ang="0">
                  <a:pos x="3451225" y="171450"/>
                </a:cxn>
                <a:cxn ang="0">
                  <a:pos x="3654425" y="139700"/>
                </a:cxn>
                <a:cxn ang="0">
                  <a:pos x="3851275" y="107950"/>
                </a:cxn>
                <a:cxn ang="0">
                  <a:pos x="4048125" y="82550"/>
                </a:cxn>
                <a:cxn ang="0">
                  <a:pos x="4238625" y="57150"/>
                </a:cxn>
                <a:cxn ang="0">
                  <a:pos x="4425950" y="38100"/>
                </a:cxn>
                <a:cxn ang="0">
                  <a:pos x="4603750" y="22225"/>
                </a:cxn>
                <a:cxn ang="0">
                  <a:pos x="4775200" y="9525"/>
                </a:cxn>
                <a:cxn ang="0">
                  <a:pos x="4940300" y="0"/>
                </a:cxn>
              </a:cxnLst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 useBgFill="1">
          <p:nvSpPr>
            <p:cNvPr id="2056" name="Freeform 10"/>
            <p:cNvSpPr/>
            <p:nvPr/>
          </p:nvSpPr>
          <p:spPr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13004800" y="812800"/>
                </a:cxn>
                <a:cxn ang="0">
                  <a:pos x="12763500" y="904875"/>
                </a:cxn>
                <a:cxn ang="0">
                  <a:pos x="12506325" y="984250"/>
                </a:cxn>
                <a:cxn ang="0">
                  <a:pos x="12233275" y="1057275"/>
                </a:cxn>
                <a:cxn ang="0">
                  <a:pos x="11941175" y="1114425"/>
                </a:cxn>
                <a:cxn ang="0">
                  <a:pos x="11623675" y="1158875"/>
                </a:cxn>
                <a:cxn ang="0">
                  <a:pos x="11280775" y="1190625"/>
                </a:cxn>
                <a:cxn ang="0">
                  <a:pos x="10909300" y="1209675"/>
                </a:cxn>
                <a:cxn ang="0">
                  <a:pos x="10506075" y="1206500"/>
                </a:cxn>
                <a:cxn ang="0">
                  <a:pos x="10067925" y="1190625"/>
                </a:cxn>
                <a:cxn ang="0">
                  <a:pos x="9591675" y="1152525"/>
                </a:cxn>
                <a:cxn ang="0">
                  <a:pos x="9074150" y="1095375"/>
                </a:cxn>
                <a:cxn ang="0">
                  <a:pos x="8515350" y="1019175"/>
                </a:cxn>
                <a:cxn ang="0">
                  <a:pos x="7908925" y="917575"/>
                </a:cxn>
                <a:cxn ang="0">
                  <a:pos x="7251700" y="793750"/>
                </a:cxn>
                <a:cxn ang="0">
                  <a:pos x="6543675" y="644525"/>
                </a:cxn>
                <a:cxn ang="0">
                  <a:pos x="5778500" y="469900"/>
                </a:cxn>
                <a:cxn ang="0">
                  <a:pos x="5391150" y="381000"/>
                </a:cxn>
                <a:cxn ang="0">
                  <a:pos x="4657725" y="234950"/>
                </a:cxn>
                <a:cxn ang="0">
                  <a:pos x="3987800" y="130175"/>
                </a:cxn>
                <a:cxn ang="0">
                  <a:pos x="3375025" y="57150"/>
                </a:cxn>
                <a:cxn ang="0">
                  <a:pos x="2819400" y="15875"/>
                </a:cxn>
                <a:cxn ang="0">
                  <a:pos x="2320925" y="0"/>
                </a:cxn>
                <a:cxn ang="0">
                  <a:pos x="1876425" y="6350"/>
                </a:cxn>
                <a:cxn ang="0">
                  <a:pos x="1482725" y="31750"/>
                </a:cxn>
                <a:cxn ang="0">
                  <a:pos x="1136650" y="69850"/>
                </a:cxn>
                <a:cxn ang="0">
                  <a:pos x="841375" y="117475"/>
                </a:cxn>
                <a:cxn ang="0">
                  <a:pos x="593725" y="171450"/>
                </a:cxn>
                <a:cxn ang="0">
                  <a:pos x="393700" y="228600"/>
                </a:cxn>
                <a:cxn ang="0">
                  <a:pos x="234950" y="279400"/>
                </a:cxn>
                <a:cxn ang="0">
                  <a:pos x="76200" y="342900"/>
                </a:cxn>
                <a:cxn ang="0">
                  <a:pos x="0" y="381000"/>
                </a:cxn>
                <a:cxn ang="0">
                  <a:pos x="13004800" y="1892300"/>
                </a:cxn>
                <a:cxn ang="0">
                  <a:pos x="13011150" y="1882775"/>
                </a:cxn>
                <a:cxn ang="0">
                  <a:pos x="13011150" y="809625"/>
                </a:cxn>
                <a:cxn ang="0">
                  <a:pos x="13004800" y="812800"/>
                </a:cxn>
              </a:cxnLst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en-US" strike="noStrike" noProof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  <a:endParaRPr lang="en-US" strike="noStrike" noProof="1" dirty="0"/>
          </a:p>
        </p:txBody>
      </p:sp>
      <p:sp>
        <p:nvSpPr>
          <p:cNvPr id="22" name="Date Placeholder 3"/>
          <p:cNvSpPr>
            <a:spLocks noGrp="1"/>
          </p:cNvSpPr>
          <p:nvPr>
            <p:ph type="dt" sz="half" idx="2"/>
          </p:nvPr>
        </p:nvSpPr>
        <p:spPr>
          <a:xfrm>
            <a:off x="5164138" y="6249988"/>
            <a:ext cx="3786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0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75" y="6249988"/>
            <a:ext cx="3786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0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0975" y="6249988"/>
            <a:ext cx="116205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DEDCDF82-D686-4E11-8F10-8E7B8B94235B}" type="slidenum">
              <a:rPr kumimoji="0" lang="zh-CN" altLang="zh-CN" sz="1000" b="0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kumimoji="0" lang="zh-CN" altLang="zh-CN" sz="10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 spd="slow">
    <p:strips dir="r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en-US" strike="noStrike" noProof="1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0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0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FE2902B7-6690-43B0-849E-B3ABB1C0F680}" type="slidenum">
              <a:rPr kumimoji="0" lang="zh-CN" altLang="zh-CN" sz="1000" b="0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kumimoji="0" lang="zh-CN" altLang="zh-CN" sz="10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 spd="slow">
    <p:strips dir="r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 showMasterSp="0">
  <p:cSld name="垂直排列标题与文本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20"/>
          <p:cNvSpPr/>
          <p:nvPr/>
        </p:nvSpPr>
        <p:spPr bwMode="hidden">
          <a:xfrm>
            <a:off x="228600" y="228600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36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7171" name="Group 14"/>
          <p:cNvGrpSpPr>
            <a:grpSpLocks noChangeAspect="1"/>
          </p:cNvGrpSpPr>
          <p:nvPr/>
        </p:nvGrpSpPr>
        <p:grpSpPr>
          <a:xfrm>
            <a:off x="211138" y="714375"/>
            <a:ext cx="8723312" cy="1331913"/>
            <a:chOff x="-3905250" y="4294188"/>
            <a:chExt cx="13011150" cy="1892300"/>
          </a:xfrm>
        </p:grpSpPr>
        <p:sp>
          <p:nvSpPr>
            <p:cNvPr id="7172" name="Freeform 14"/>
            <p:cNvSpPr/>
            <p:nvPr/>
          </p:nvSpPr>
          <p:spPr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4286250" y="0"/>
                </a:cxn>
                <a:cxn ang="0">
                  <a:pos x="4286250" y="0"/>
                </a:cxn>
                <a:cxn ang="0">
                  <a:pos x="4105275" y="28575"/>
                </a:cxn>
                <a:cxn ang="0">
                  <a:pos x="3921125" y="60325"/>
                </a:cxn>
                <a:cxn ang="0">
                  <a:pos x="3733800" y="95250"/>
                </a:cxn>
                <a:cxn ang="0">
                  <a:pos x="3540125" y="130175"/>
                </a:cxn>
                <a:cxn ang="0">
                  <a:pos x="3343275" y="171450"/>
                </a:cxn>
                <a:cxn ang="0">
                  <a:pos x="3140075" y="212725"/>
                </a:cxn>
                <a:cxn ang="0">
                  <a:pos x="2933700" y="260350"/>
                </a:cxn>
                <a:cxn ang="0">
                  <a:pos x="2720975" y="307975"/>
                </a:cxn>
                <a:cxn ang="0">
                  <a:pos x="2720975" y="307975"/>
                </a:cxn>
                <a:cxn ang="0">
                  <a:pos x="2336800" y="400050"/>
                </a:cxn>
                <a:cxn ang="0">
                  <a:pos x="1962150" y="482600"/>
                </a:cxn>
                <a:cxn ang="0">
                  <a:pos x="1603375" y="558800"/>
                </a:cxn>
                <a:cxn ang="0">
                  <a:pos x="1257300" y="631825"/>
                </a:cxn>
                <a:cxn ang="0">
                  <a:pos x="927100" y="695325"/>
                </a:cxn>
                <a:cxn ang="0">
                  <a:pos x="606425" y="752475"/>
                </a:cxn>
                <a:cxn ang="0">
                  <a:pos x="298450" y="806450"/>
                </a:cxn>
                <a:cxn ang="0">
                  <a:pos x="0" y="854075"/>
                </a:cxn>
                <a:cxn ang="0">
                  <a:pos x="0" y="854075"/>
                </a:cxn>
                <a:cxn ang="0">
                  <a:pos x="206375" y="882650"/>
                </a:cxn>
                <a:cxn ang="0">
                  <a:pos x="403225" y="908050"/>
                </a:cxn>
                <a:cxn ang="0">
                  <a:pos x="593725" y="930275"/>
                </a:cxn>
                <a:cxn ang="0">
                  <a:pos x="781050" y="949325"/>
                </a:cxn>
                <a:cxn ang="0">
                  <a:pos x="962025" y="968375"/>
                </a:cxn>
                <a:cxn ang="0">
                  <a:pos x="1136650" y="981075"/>
                </a:cxn>
                <a:cxn ang="0">
                  <a:pos x="1304925" y="993775"/>
                </a:cxn>
                <a:cxn ang="0">
                  <a:pos x="1470025" y="1003300"/>
                </a:cxn>
                <a:cxn ang="0">
                  <a:pos x="1631950" y="1009650"/>
                </a:cxn>
                <a:cxn ang="0">
                  <a:pos x="1787525" y="1012825"/>
                </a:cxn>
                <a:cxn ang="0">
                  <a:pos x="1936750" y="1016000"/>
                </a:cxn>
                <a:cxn ang="0">
                  <a:pos x="2082800" y="1016000"/>
                </a:cxn>
                <a:cxn ang="0">
                  <a:pos x="2225675" y="1012825"/>
                </a:cxn>
                <a:cxn ang="0">
                  <a:pos x="2365375" y="1009650"/>
                </a:cxn>
                <a:cxn ang="0">
                  <a:pos x="2498725" y="1003300"/>
                </a:cxn>
                <a:cxn ang="0">
                  <a:pos x="2628900" y="993775"/>
                </a:cxn>
                <a:cxn ang="0">
                  <a:pos x="2752725" y="984250"/>
                </a:cxn>
                <a:cxn ang="0">
                  <a:pos x="2876550" y="971550"/>
                </a:cxn>
                <a:cxn ang="0">
                  <a:pos x="2994025" y="955675"/>
                </a:cxn>
                <a:cxn ang="0">
                  <a:pos x="3111500" y="939800"/>
                </a:cxn>
                <a:cxn ang="0">
                  <a:pos x="3222625" y="920750"/>
                </a:cxn>
                <a:cxn ang="0">
                  <a:pos x="3333750" y="901700"/>
                </a:cxn>
                <a:cxn ang="0">
                  <a:pos x="3438525" y="879475"/>
                </a:cxn>
                <a:cxn ang="0">
                  <a:pos x="3543300" y="857250"/>
                </a:cxn>
                <a:cxn ang="0">
                  <a:pos x="3644900" y="831850"/>
                </a:cxn>
                <a:cxn ang="0">
                  <a:pos x="3743325" y="806450"/>
                </a:cxn>
                <a:cxn ang="0">
                  <a:pos x="3838575" y="777875"/>
                </a:cxn>
                <a:cxn ang="0">
                  <a:pos x="3933825" y="749300"/>
                </a:cxn>
                <a:cxn ang="0">
                  <a:pos x="4114800" y="685800"/>
                </a:cxn>
                <a:cxn ang="0">
                  <a:pos x="4289425" y="619125"/>
                </a:cxn>
                <a:cxn ang="0">
                  <a:pos x="4289425" y="619125"/>
                </a:cxn>
                <a:cxn ang="0">
                  <a:pos x="4295775" y="615950"/>
                </a:cxn>
                <a:cxn ang="0">
                  <a:pos x="4295775" y="615950"/>
                </a:cxn>
                <a:cxn ang="0">
                  <a:pos x="4295775" y="0"/>
                </a:cxn>
                <a:cxn ang="0">
                  <a:pos x="4295775" y="0"/>
                </a:cxn>
                <a:cxn ang="0">
                  <a:pos x="4286250" y="0"/>
                </a:cxn>
                <a:cxn ang="0">
                  <a:pos x="4286250" y="0"/>
                </a:cxn>
              </a:cxnLst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7173" name="Freeform 18"/>
            <p:cNvSpPr/>
            <p:nvPr/>
          </p:nvSpPr>
          <p:spPr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8280401" y="1133475"/>
                </a:cxn>
                <a:cxn ang="0">
                  <a:pos x="7912101" y="1089025"/>
                </a:cxn>
                <a:cxn ang="0">
                  <a:pos x="7108826" y="968375"/>
                </a:cxn>
                <a:cxn ang="0">
                  <a:pos x="6213476" y="806450"/>
                </a:cxn>
                <a:cxn ang="0">
                  <a:pos x="5216526" y="593725"/>
                </a:cxn>
                <a:cxn ang="0">
                  <a:pos x="4676776" y="469900"/>
                </a:cxn>
                <a:cxn ang="0">
                  <a:pos x="4257676" y="374650"/>
                </a:cxn>
                <a:cxn ang="0">
                  <a:pos x="3857625" y="292100"/>
                </a:cxn>
                <a:cxn ang="0">
                  <a:pos x="3476625" y="222250"/>
                </a:cxn>
                <a:cxn ang="0">
                  <a:pos x="3111500" y="161925"/>
                </a:cxn>
                <a:cxn ang="0">
                  <a:pos x="2762250" y="114300"/>
                </a:cxn>
                <a:cxn ang="0">
                  <a:pos x="2117725" y="44450"/>
                </a:cxn>
                <a:cxn ang="0">
                  <a:pos x="1539875" y="6350"/>
                </a:cxn>
                <a:cxn ang="0">
                  <a:pos x="1022350" y="0"/>
                </a:cxn>
                <a:cxn ang="0">
                  <a:pos x="568325" y="15875"/>
                </a:cxn>
                <a:cxn ang="0">
                  <a:pos x="174625" y="50800"/>
                </a:cxn>
                <a:cxn ang="0">
                  <a:pos x="0" y="76200"/>
                </a:cxn>
                <a:cxn ang="0">
                  <a:pos x="498475" y="136525"/>
                </a:cxn>
                <a:cxn ang="0">
                  <a:pos x="1035050" y="222250"/>
                </a:cxn>
                <a:cxn ang="0">
                  <a:pos x="1609725" y="333375"/>
                </a:cxn>
                <a:cxn ang="0">
                  <a:pos x="2225675" y="469900"/>
                </a:cxn>
                <a:cxn ang="0">
                  <a:pos x="2787650" y="600075"/>
                </a:cxn>
                <a:cxn ang="0">
                  <a:pos x="3822700" y="819150"/>
                </a:cxn>
                <a:cxn ang="0">
                  <a:pos x="4298951" y="908050"/>
                </a:cxn>
                <a:cxn ang="0">
                  <a:pos x="4749801" y="984250"/>
                </a:cxn>
                <a:cxn ang="0">
                  <a:pos x="5175251" y="1050925"/>
                </a:cxn>
                <a:cxn ang="0">
                  <a:pos x="5575301" y="1101725"/>
                </a:cxn>
                <a:cxn ang="0">
                  <a:pos x="5953126" y="1146175"/>
                </a:cxn>
                <a:cxn ang="0">
                  <a:pos x="6308726" y="1174750"/>
                </a:cxn>
                <a:cxn ang="0">
                  <a:pos x="6642101" y="1196975"/>
                </a:cxn>
                <a:cxn ang="0">
                  <a:pos x="6959601" y="1209675"/>
                </a:cxn>
                <a:cxn ang="0">
                  <a:pos x="7254876" y="1209675"/>
                </a:cxn>
                <a:cxn ang="0">
                  <a:pos x="7534276" y="1203325"/>
                </a:cxn>
                <a:cxn ang="0">
                  <a:pos x="7797801" y="1187450"/>
                </a:cxn>
                <a:cxn ang="0">
                  <a:pos x="8045451" y="1162050"/>
                </a:cxn>
                <a:cxn ang="0">
                  <a:pos x="8280401" y="1133475"/>
                </a:cxn>
              </a:cxnLst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7174" name="Freeform 22"/>
            <p:cNvSpPr/>
            <p:nvPr/>
          </p:nvSpPr>
          <p:spPr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111125"/>
                </a:cxn>
                <a:cxn ang="0">
                  <a:pos x="0" y="111125"/>
                </a:cxn>
                <a:cxn ang="0">
                  <a:pos x="28575" y="104775"/>
                </a:cxn>
                <a:cxn ang="0">
                  <a:pos x="114300" y="88900"/>
                </a:cxn>
                <a:cxn ang="0">
                  <a:pos x="260350" y="66675"/>
                </a:cxn>
                <a:cxn ang="0">
                  <a:pos x="355600" y="53975"/>
                </a:cxn>
                <a:cxn ang="0">
                  <a:pos x="466725" y="41275"/>
                </a:cxn>
                <a:cxn ang="0">
                  <a:pos x="590550" y="31750"/>
                </a:cxn>
                <a:cxn ang="0">
                  <a:pos x="733425" y="22225"/>
                </a:cxn>
                <a:cxn ang="0">
                  <a:pos x="889000" y="12700"/>
                </a:cxn>
                <a:cxn ang="0">
                  <a:pos x="1063625" y="6350"/>
                </a:cxn>
                <a:cxn ang="0">
                  <a:pos x="1254125" y="3175"/>
                </a:cxn>
                <a:cxn ang="0">
                  <a:pos x="1460500" y="0"/>
                </a:cxn>
                <a:cxn ang="0">
                  <a:pos x="1682750" y="3175"/>
                </a:cxn>
                <a:cxn ang="0">
                  <a:pos x="1920875" y="9525"/>
                </a:cxn>
                <a:cxn ang="0">
                  <a:pos x="2178050" y="22225"/>
                </a:cxn>
                <a:cxn ang="0">
                  <a:pos x="2451100" y="38100"/>
                </a:cxn>
                <a:cxn ang="0">
                  <a:pos x="2740025" y="63500"/>
                </a:cxn>
                <a:cxn ang="0">
                  <a:pos x="3048000" y="92075"/>
                </a:cxn>
                <a:cxn ang="0">
                  <a:pos x="3375025" y="127000"/>
                </a:cxn>
                <a:cxn ang="0">
                  <a:pos x="3717925" y="168275"/>
                </a:cxn>
                <a:cxn ang="0">
                  <a:pos x="4079875" y="219075"/>
                </a:cxn>
                <a:cxn ang="0">
                  <a:pos x="4457700" y="276225"/>
                </a:cxn>
                <a:cxn ang="0">
                  <a:pos x="4854575" y="342900"/>
                </a:cxn>
                <a:cxn ang="0">
                  <a:pos x="5270500" y="422275"/>
                </a:cxn>
                <a:cxn ang="0">
                  <a:pos x="5705475" y="508000"/>
                </a:cxn>
                <a:cxn ang="0">
                  <a:pos x="6159500" y="603250"/>
                </a:cxn>
                <a:cxn ang="0">
                  <a:pos x="6632575" y="711200"/>
                </a:cxn>
                <a:cxn ang="0">
                  <a:pos x="7124700" y="828675"/>
                </a:cxn>
                <a:cxn ang="0">
                  <a:pos x="7635875" y="958850"/>
                </a:cxn>
                <a:cxn ang="0">
                  <a:pos x="8166100" y="1101725"/>
                </a:cxn>
              </a:cxnLst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7175" name="Freeform 26"/>
            <p:cNvSpPr/>
            <p:nvPr/>
          </p:nvSpPr>
          <p:spPr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927100"/>
                </a:cxn>
                <a:cxn ang="0">
                  <a:pos x="0" y="927100"/>
                </a:cxn>
                <a:cxn ang="0">
                  <a:pos x="142875" y="889000"/>
                </a:cxn>
                <a:cxn ang="0">
                  <a:pos x="533400" y="790575"/>
                </a:cxn>
                <a:cxn ang="0">
                  <a:pos x="803275" y="723900"/>
                </a:cxn>
                <a:cxn ang="0">
                  <a:pos x="1114425" y="650875"/>
                </a:cxn>
                <a:cxn ang="0">
                  <a:pos x="1460500" y="571500"/>
                </a:cxn>
                <a:cxn ang="0">
                  <a:pos x="1831975" y="485775"/>
                </a:cxn>
                <a:cxn ang="0">
                  <a:pos x="2225675" y="403225"/>
                </a:cxn>
                <a:cxn ang="0">
                  <a:pos x="2628900" y="320675"/>
                </a:cxn>
                <a:cxn ang="0">
                  <a:pos x="3041650" y="244475"/>
                </a:cxn>
                <a:cxn ang="0">
                  <a:pos x="3451225" y="171450"/>
                </a:cxn>
                <a:cxn ang="0">
                  <a:pos x="3654425" y="139700"/>
                </a:cxn>
                <a:cxn ang="0">
                  <a:pos x="3851275" y="107950"/>
                </a:cxn>
                <a:cxn ang="0">
                  <a:pos x="4048125" y="82550"/>
                </a:cxn>
                <a:cxn ang="0">
                  <a:pos x="4238625" y="57150"/>
                </a:cxn>
                <a:cxn ang="0">
                  <a:pos x="4425950" y="38100"/>
                </a:cxn>
                <a:cxn ang="0">
                  <a:pos x="4603750" y="22225"/>
                </a:cxn>
                <a:cxn ang="0">
                  <a:pos x="4775200" y="9525"/>
                </a:cxn>
                <a:cxn ang="0">
                  <a:pos x="4940300" y="0"/>
                </a:cxn>
              </a:cxnLst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 useBgFill="1">
          <p:nvSpPr>
            <p:cNvPr id="7176" name="Freeform 19"/>
            <p:cNvSpPr/>
            <p:nvPr/>
          </p:nvSpPr>
          <p:spPr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13004800" y="812800"/>
                </a:cxn>
                <a:cxn ang="0">
                  <a:pos x="12763500" y="904875"/>
                </a:cxn>
                <a:cxn ang="0">
                  <a:pos x="12506325" y="984250"/>
                </a:cxn>
                <a:cxn ang="0">
                  <a:pos x="12233275" y="1057275"/>
                </a:cxn>
                <a:cxn ang="0">
                  <a:pos x="11941175" y="1114425"/>
                </a:cxn>
                <a:cxn ang="0">
                  <a:pos x="11623675" y="1158875"/>
                </a:cxn>
                <a:cxn ang="0">
                  <a:pos x="11280775" y="1190625"/>
                </a:cxn>
                <a:cxn ang="0">
                  <a:pos x="10909300" y="1209675"/>
                </a:cxn>
                <a:cxn ang="0">
                  <a:pos x="10506075" y="1206500"/>
                </a:cxn>
                <a:cxn ang="0">
                  <a:pos x="10067925" y="1190625"/>
                </a:cxn>
                <a:cxn ang="0">
                  <a:pos x="9591675" y="1152525"/>
                </a:cxn>
                <a:cxn ang="0">
                  <a:pos x="9074150" y="1095375"/>
                </a:cxn>
                <a:cxn ang="0">
                  <a:pos x="8515350" y="1019175"/>
                </a:cxn>
                <a:cxn ang="0">
                  <a:pos x="7908925" y="917575"/>
                </a:cxn>
                <a:cxn ang="0">
                  <a:pos x="7251700" y="793750"/>
                </a:cxn>
                <a:cxn ang="0">
                  <a:pos x="6543675" y="644525"/>
                </a:cxn>
                <a:cxn ang="0">
                  <a:pos x="5778500" y="469900"/>
                </a:cxn>
                <a:cxn ang="0">
                  <a:pos x="5391150" y="381000"/>
                </a:cxn>
                <a:cxn ang="0">
                  <a:pos x="4657725" y="234950"/>
                </a:cxn>
                <a:cxn ang="0">
                  <a:pos x="3987800" y="130175"/>
                </a:cxn>
                <a:cxn ang="0">
                  <a:pos x="3375025" y="57150"/>
                </a:cxn>
                <a:cxn ang="0">
                  <a:pos x="2819400" y="15875"/>
                </a:cxn>
                <a:cxn ang="0">
                  <a:pos x="2320925" y="0"/>
                </a:cxn>
                <a:cxn ang="0">
                  <a:pos x="1876425" y="6350"/>
                </a:cxn>
                <a:cxn ang="0">
                  <a:pos x="1482725" y="31750"/>
                </a:cxn>
                <a:cxn ang="0">
                  <a:pos x="1136650" y="69850"/>
                </a:cxn>
                <a:cxn ang="0">
                  <a:pos x="841375" y="117475"/>
                </a:cxn>
                <a:cxn ang="0">
                  <a:pos x="593725" y="171450"/>
                </a:cxn>
                <a:cxn ang="0">
                  <a:pos x="393700" y="228600"/>
                </a:cxn>
                <a:cxn ang="0">
                  <a:pos x="234950" y="279400"/>
                </a:cxn>
                <a:cxn ang="0">
                  <a:pos x="76200" y="342900"/>
                </a:cxn>
                <a:cxn ang="0">
                  <a:pos x="0" y="381000"/>
                </a:cxn>
                <a:cxn ang="0">
                  <a:pos x="13004800" y="1892300"/>
                </a:cxn>
                <a:cxn ang="0">
                  <a:pos x="13011150" y="1882775"/>
                </a:cxn>
                <a:cxn ang="0">
                  <a:pos x="13011150" y="809625"/>
                </a:cxn>
                <a:cxn ang="0">
                  <a:pos x="13004800" y="812800"/>
                </a:cxn>
              </a:cxnLst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en-US" strike="noStrike" noProof="1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en-US" strike="noStrike" noProof="1" dirty="0"/>
          </a:p>
        </p:txBody>
      </p:sp>
      <p:sp>
        <p:nvSpPr>
          <p:cNvPr id="22" name="Date Placeholder 3"/>
          <p:cNvSpPr>
            <a:spLocks noGrp="1"/>
          </p:cNvSpPr>
          <p:nvPr>
            <p:ph type="dt" sz="half" idx="2"/>
          </p:nvPr>
        </p:nvSpPr>
        <p:spPr>
          <a:xfrm>
            <a:off x="5164138" y="6249988"/>
            <a:ext cx="3786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0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75" y="6249988"/>
            <a:ext cx="3786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0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0975" y="6249988"/>
            <a:ext cx="116205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F3BC2E85-D22B-4B52-8D60-B3FBA1411CC3}" type="slidenum">
              <a:rPr kumimoji="0" lang="zh-CN" altLang="zh-CN" sz="1000" b="0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kumimoji="0" lang="zh-CN" altLang="zh-CN" sz="10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 spd="slow">
    <p:strips dir="r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en-US" strike="noStrike" noProof="1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en-US" strike="noStrike" noProof="1"/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0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0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FE2902B7-6690-43B0-849E-B3ABB1C0F680}" type="slidenum">
              <a:rPr kumimoji="0" lang="zh-CN" altLang="zh-CN" sz="1000" b="0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kumimoji="0" lang="zh-CN" altLang="zh-CN" sz="10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 spd="slow">
    <p:strips dir="r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 showMasterSp="0">
  <p:cSld name="节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3"/>
          <p:cNvSpPr/>
          <p:nvPr/>
        </p:nvSpPr>
        <p:spPr>
          <a:xfrm>
            <a:off x="228600" y="228600"/>
            <a:ext cx="8696325" cy="473710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36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075" name="Freeform 14"/>
          <p:cNvSpPr/>
          <p:nvPr/>
        </p:nvSpPr>
        <p:spPr>
          <a:xfrm>
            <a:off x="6046788" y="4203700"/>
            <a:ext cx="2876550" cy="714375"/>
          </a:xfrm>
          <a:custGeom>
            <a:avLst/>
            <a:gdLst/>
            <a:ahLst/>
            <a:cxnLst>
              <a:cxn ang="0">
                <a:pos x="2870172" y="0"/>
              </a:cxn>
              <a:cxn ang="0">
                <a:pos x="2870172" y="0"/>
              </a:cxn>
              <a:cxn ang="0">
                <a:pos x="2748987" y="20092"/>
              </a:cxn>
              <a:cxn ang="0">
                <a:pos x="2625676" y="42416"/>
              </a:cxn>
              <a:cxn ang="0">
                <a:pos x="2500239" y="66973"/>
              </a:cxn>
              <a:cxn ang="0">
                <a:pos x="2370549" y="91529"/>
              </a:cxn>
              <a:cxn ang="0">
                <a:pos x="2238734" y="120551"/>
              </a:cxn>
              <a:cxn ang="0">
                <a:pos x="2102667" y="149572"/>
              </a:cxn>
              <a:cxn ang="0">
                <a:pos x="1964473" y="183059"/>
              </a:cxn>
              <a:cxn ang="0">
                <a:pos x="1822028" y="216545"/>
              </a:cxn>
              <a:cxn ang="0">
                <a:pos x="1822028" y="216545"/>
              </a:cxn>
              <a:cxn ang="0">
                <a:pos x="1564775" y="281285"/>
              </a:cxn>
              <a:cxn ang="0">
                <a:pos x="1313901" y="339328"/>
              </a:cxn>
              <a:cxn ang="0">
                <a:pos x="1073657" y="392906"/>
              </a:cxn>
              <a:cxn ang="0">
                <a:pos x="841917" y="444252"/>
              </a:cxn>
              <a:cxn ang="0">
                <a:pos x="620808" y="488900"/>
              </a:cxn>
              <a:cxn ang="0">
                <a:pos x="406076" y="529084"/>
              </a:cxn>
              <a:cxn ang="0">
                <a:pos x="199849" y="567035"/>
              </a:cxn>
              <a:cxn ang="0">
                <a:pos x="0" y="600521"/>
              </a:cxn>
              <a:cxn ang="0">
                <a:pos x="0" y="600521"/>
              </a:cxn>
              <a:cxn ang="0">
                <a:pos x="138193" y="620613"/>
              </a:cxn>
              <a:cxn ang="0">
                <a:pos x="270009" y="638473"/>
              </a:cxn>
              <a:cxn ang="0">
                <a:pos x="397572" y="654100"/>
              </a:cxn>
              <a:cxn ang="0">
                <a:pos x="523009" y="667494"/>
              </a:cxn>
              <a:cxn ang="0">
                <a:pos x="644194" y="680889"/>
              </a:cxn>
              <a:cxn ang="0">
                <a:pos x="761127" y="689818"/>
              </a:cxn>
              <a:cxn ang="0">
                <a:pos x="873808" y="698748"/>
              </a:cxn>
              <a:cxn ang="0">
                <a:pos x="984363" y="705445"/>
              </a:cxn>
              <a:cxn ang="0">
                <a:pos x="1092791" y="709910"/>
              </a:cxn>
              <a:cxn ang="0">
                <a:pos x="1196968" y="712143"/>
              </a:cxn>
              <a:cxn ang="0">
                <a:pos x="1296892" y="714375"/>
              </a:cxn>
              <a:cxn ang="0">
                <a:pos x="1394691" y="714375"/>
              </a:cxn>
              <a:cxn ang="0">
                <a:pos x="1490363" y="712143"/>
              </a:cxn>
              <a:cxn ang="0">
                <a:pos x="1583910" y="709910"/>
              </a:cxn>
              <a:cxn ang="0">
                <a:pos x="1673204" y="705445"/>
              </a:cxn>
              <a:cxn ang="0">
                <a:pos x="1760372" y="698748"/>
              </a:cxn>
              <a:cxn ang="0">
                <a:pos x="1843288" y="692051"/>
              </a:cxn>
              <a:cxn ang="0">
                <a:pos x="1926204" y="683121"/>
              </a:cxn>
              <a:cxn ang="0">
                <a:pos x="2004868" y="671959"/>
              </a:cxn>
              <a:cxn ang="0">
                <a:pos x="2083532" y="660797"/>
              </a:cxn>
              <a:cxn ang="0">
                <a:pos x="2157944" y="647402"/>
              </a:cxn>
              <a:cxn ang="0">
                <a:pos x="2232356" y="634008"/>
              </a:cxn>
              <a:cxn ang="0">
                <a:pos x="2302516" y="618381"/>
              </a:cxn>
              <a:cxn ang="0">
                <a:pos x="2372675" y="602754"/>
              </a:cxn>
              <a:cxn ang="0">
                <a:pos x="2440709" y="584895"/>
              </a:cxn>
              <a:cxn ang="0">
                <a:pos x="2506617" y="567035"/>
              </a:cxn>
              <a:cxn ang="0">
                <a:pos x="2570398" y="546943"/>
              </a:cxn>
              <a:cxn ang="0">
                <a:pos x="2634180" y="526852"/>
              </a:cxn>
              <a:cxn ang="0">
                <a:pos x="2755365" y="482203"/>
              </a:cxn>
              <a:cxn ang="0">
                <a:pos x="2872298" y="435322"/>
              </a:cxn>
              <a:cxn ang="0">
                <a:pos x="2872298" y="435322"/>
              </a:cxn>
              <a:cxn ang="0">
                <a:pos x="2876550" y="433090"/>
              </a:cxn>
              <a:cxn ang="0">
                <a:pos x="2876550" y="433090"/>
              </a:cxn>
              <a:cxn ang="0">
                <a:pos x="2876550" y="0"/>
              </a:cxn>
              <a:cxn ang="0">
                <a:pos x="2876550" y="0"/>
              </a:cxn>
              <a:cxn ang="0">
                <a:pos x="2870172" y="0"/>
              </a:cxn>
              <a:cxn ang="0">
                <a:pos x="2870172" y="0"/>
              </a:cxn>
            </a:cxnLst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6" y="388"/>
                </a:lnTo>
                <a:lnTo>
                  <a:pt x="2706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19"/>
            </a:scheme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3076" name="Freeform 18"/>
          <p:cNvSpPr/>
          <p:nvPr/>
        </p:nvSpPr>
        <p:spPr>
          <a:xfrm>
            <a:off x="2619375" y="4075113"/>
            <a:ext cx="5545138" cy="850900"/>
          </a:xfrm>
          <a:custGeom>
            <a:avLst/>
            <a:gdLst/>
            <a:ahLst/>
            <a:cxnLst>
              <a:cxn ang="0">
                <a:pos x="5545138" y="797300"/>
              </a:cxn>
              <a:cxn ang="0">
                <a:pos x="5298498" y="766033"/>
              </a:cxn>
              <a:cxn ang="0">
                <a:pos x="4760569" y="681167"/>
              </a:cxn>
              <a:cxn ang="0">
                <a:pos x="4160980" y="567267"/>
              </a:cxn>
              <a:cxn ang="0">
                <a:pos x="3493352" y="417633"/>
              </a:cxn>
              <a:cxn ang="0">
                <a:pos x="3131897" y="330533"/>
              </a:cxn>
              <a:cxn ang="0">
                <a:pos x="2851239" y="263533"/>
              </a:cxn>
              <a:cxn ang="0">
                <a:pos x="2583337" y="205467"/>
              </a:cxn>
              <a:cxn ang="0">
                <a:pos x="2328193" y="156333"/>
              </a:cxn>
              <a:cxn ang="0">
                <a:pos x="2083679" y="113900"/>
              </a:cxn>
              <a:cxn ang="0">
                <a:pos x="1849797" y="80400"/>
              </a:cxn>
              <a:cxn ang="0">
                <a:pos x="1418178" y="31267"/>
              </a:cxn>
              <a:cxn ang="0">
                <a:pos x="1031209" y="4467"/>
              </a:cxn>
              <a:cxn ang="0">
                <a:pos x="684637" y="0"/>
              </a:cxn>
              <a:cxn ang="0">
                <a:pos x="380590" y="11167"/>
              </a:cxn>
              <a:cxn ang="0">
                <a:pos x="116941" y="35733"/>
              </a:cxn>
              <a:cxn ang="0">
                <a:pos x="0" y="53600"/>
              </a:cxn>
              <a:cxn ang="0">
                <a:pos x="333814" y="96033"/>
              </a:cxn>
              <a:cxn ang="0">
                <a:pos x="693142" y="156333"/>
              </a:cxn>
              <a:cxn ang="0">
                <a:pos x="1077985" y="234500"/>
              </a:cxn>
              <a:cxn ang="0">
                <a:pos x="1490468" y="330533"/>
              </a:cxn>
              <a:cxn ang="0">
                <a:pos x="1866806" y="422100"/>
              </a:cxn>
              <a:cxn ang="0">
                <a:pos x="2559949" y="576200"/>
              </a:cxn>
              <a:cxn ang="0">
                <a:pos x="2878879" y="638733"/>
              </a:cxn>
              <a:cxn ang="0">
                <a:pos x="3180800" y="692333"/>
              </a:cxn>
              <a:cxn ang="0">
                <a:pos x="3465711" y="739233"/>
              </a:cxn>
              <a:cxn ang="0">
                <a:pos x="3733613" y="774967"/>
              </a:cxn>
              <a:cxn ang="0">
                <a:pos x="3986631" y="806233"/>
              </a:cxn>
              <a:cxn ang="0">
                <a:pos x="4224766" y="826333"/>
              </a:cxn>
              <a:cxn ang="0">
                <a:pos x="4448017" y="841967"/>
              </a:cxn>
              <a:cxn ang="0">
                <a:pos x="4660637" y="850900"/>
              </a:cxn>
              <a:cxn ang="0">
                <a:pos x="4858374" y="850900"/>
              </a:cxn>
              <a:cxn ang="0">
                <a:pos x="5045480" y="846433"/>
              </a:cxn>
              <a:cxn ang="0">
                <a:pos x="5221955" y="835267"/>
              </a:cxn>
              <a:cxn ang="0">
                <a:pos x="5387799" y="817400"/>
              </a:cxn>
              <a:cxn ang="0">
                <a:pos x="5545138" y="797300"/>
              </a:cxn>
            </a:cxnLst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39999"/>
            </a:scheme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3077" name="Freeform 22"/>
          <p:cNvSpPr/>
          <p:nvPr/>
        </p:nvSpPr>
        <p:spPr>
          <a:xfrm>
            <a:off x="2828925" y="4087813"/>
            <a:ext cx="5467350" cy="774700"/>
          </a:xfrm>
          <a:custGeom>
            <a:avLst/>
            <a:gdLst/>
            <a:ahLst/>
            <a:cxnLst>
              <a:cxn ang="0">
                <a:pos x="0" y="78140"/>
              </a:cxn>
              <a:cxn ang="0">
                <a:pos x="0" y="78140"/>
              </a:cxn>
              <a:cxn ang="0">
                <a:pos x="19131" y="73675"/>
              </a:cxn>
              <a:cxn ang="0">
                <a:pos x="76526" y="62512"/>
              </a:cxn>
              <a:cxn ang="0">
                <a:pos x="174309" y="46884"/>
              </a:cxn>
              <a:cxn ang="0">
                <a:pos x="238081" y="37954"/>
              </a:cxn>
              <a:cxn ang="0">
                <a:pos x="312481" y="29023"/>
              </a:cxn>
              <a:cxn ang="0">
                <a:pos x="395384" y="22326"/>
              </a:cxn>
              <a:cxn ang="0">
                <a:pos x="491041" y="15628"/>
              </a:cxn>
              <a:cxn ang="0">
                <a:pos x="595201" y="8930"/>
              </a:cxn>
              <a:cxn ang="0">
                <a:pos x="712116" y="4465"/>
              </a:cxn>
              <a:cxn ang="0">
                <a:pos x="839659" y="2233"/>
              </a:cxn>
              <a:cxn ang="0">
                <a:pos x="977831" y="0"/>
              </a:cxn>
              <a:cxn ang="0">
                <a:pos x="1126631" y="2233"/>
              </a:cxn>
              <a:cxn ang="0">
                <a:pos x="1286060" y="6698"/>
              </a:cxn>
              <a:cxn ang="0">
                <a:pos x="1458243" y="15628"/>
              </a:cxn>
              <a:cxn ang="0">
                <a:pos x="1641055" y="26791"/>
              </a:cxn>
              <a:cxn ang="0">
                <a:pos x="1834496" y="44651"/>
              </a:cxn>
              <a:cxn ang="0">
                <a:pos x="2040691" y="64744"/>
              </a:cxn>
              <a:cxn ang="0">
                <a:pos x="2259640" y="89303"/>
              </a:cxn>
              <a:cxn ang="0">
                <a:pos x="2489217" y="118326"/>
              </a:cxn>
              <a:cxn ang="0">
                <a:pos x="2731549" y="154047"/>
              </a:cxn>
              <a:cxn ang="0">
                <a:pos x="2984510" y="194233"/>
              </a:cxn>
              <a:cxn ang="0">
                <a:pos x="3250225" y="241117"/>
              </a:cxn>
              <a:cxn ang="0">
                <a:pos x="3528694" y="296931"/>
              </a:cxn>
              <a:cxn ang="0">
                <a:pos x="3819918" y="357210"/>
              </a:cxn>
              <a:cxn ang="0">
                <a:pos x="4123895" y="424187"/>
              </a:cxn>
              <a:cxn ang="0">
                <a:pos x="4440628" y="500095"/>
              </a:cxn>
              <a:cxn ang="0">
                <a:pos x="4770114" y="582699"/>
              </a:cxn>
              <a:cxn ang="0">
                <a:pos x="5112355" y="674235"/>
              </a:cxn>
              <a:cxn ang="0">
                <a:pos x="5467350" y="774700"/>
              </a:cxn>
            </a:cxnLst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3078" name="Freeform 26"/>
          <p:cNvSpPr/>
          <p:nvPr/>
        </p:nvSpPr>
        <p:spPr>
          <a:xfrm>
            <a:off x="5610225" y="4073525"/>
            <a:ext cx="3306763" cy="652463"/>
          </a:xfrm>
          <a:custGeom>
            <a:avLst/>
            <a:gdLst/>
            <a:ahLst/>
            <a:cxnLst>
              <a:cxn ang="0">
                <a:pos x="0" y="652463"/>
              </a:cxn>
              <a:cxn ang="0">
                <a:pos x="0" y="652463"/>
              </a:cxn>
              <a:cxn ang="0">
                <a:pos x="95633" y="625649"/>
              </a:cxn>
              <a:cxn ang="0">
                <a:pos x="357028" y="556381"/>
              </a:cxn>
              <a:cxn ang="0">
                <a:pos x="537668" y="509457"/>
              </a:cxn>
              <a:cxn ang="0">
                <a:pos x="745934" y="458065"/>
              </a:cxn>
              <a:cxn ang="0">
                <a:pos x="977578" y="402203"/>
              </a:cxn>
              <a:cxn ang="0">
                <a:pos x="1226223" y="341873"/>
              </a:cxn>
              <a:cxn ang="0">
                <a:pos x="1489743" y="283777"/>
              </a:cxn>
              <a:cxn ang="0">
                <a:pos x="1759640" y="225681"/>
              </a:cxn>
              <a:cxn ang="0">
                <a:pos x="2035912" y="172054"/>
              </a:cxn>
              <a:cxn ang="0">
                <a:pos x="2310059" y="120661"/>
              </a:cxn>
              <a:cxn ang="0">
                <a:pos x="2446070" y="98316"/>
              </a:cxn>
              <a:cxn ang="0">
                <a:pos x="2577830" y="75972"/>
              </a:cxn>
              <a:cxn ang="0">
                <a:pos x="2709591" y="58096"/>
              </a:cxn>
              <a:cxn ang="0">
                <a:pos x="2837101" y="40220"/>
              </a:cxn>
              <a:cxn ang="0">
                <a:pos x="2962486" y="26814"/>
              </a:cxn>
              <a:cxn ang="0">
                <a:pos x="3081495" y="15641"/>
              </a:cxn>
              <a:cxn ang="0">
                <a:pos x="3196254" y="6703"/>
              </a:cxn>
              <a:cxn ang="0">
                <a:pos x="3306763" y="0"/>
              </a:cxn>
            </a:cxnLst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 useBgFill="1">
        <p:nvSpPr>
          <p:cNvPr id="3079" name="Freeform 10"/>
          <p:cNvSpPr/>
          <p:nvPr/>
        </p:nvSpPr>
        <p:spPr>
          <a:xfrm>
            <a:off x="211138" y="4059238"/>
            <a:ext cx="8723312" cy="1328737"/>
          </a:xfrm>
          <a:custGeom>
            <a:avLst/>
            <a:gdLst/>
            <a:ahLst/>
            <a:cxnLst>
              <a:cxn ang="0">
                <a:pos x="8719055" y="570733"/>
              </a:cxn>
              <a:cxn ang="0">
                <a:pos x="8557275" y="635386"/>
              </a:cxn>
              <a:cxn ang="0">
                <a:pos x="8384853" y="691122"/>
              </a:cxn>
              <a:cxn ang="0">
                <a:pos x="8201787" y="742398"/>
              </a:cxn>
              <a:cxn ang="0">
                <a:pos x="8005948" y="782528"/>
              </a:cxn>
              <a:cxn ang="0">
                <a:pos x="7793081" y="813740"/>
              </a:cxn>
              <a:cxn ang="0">
                <a:pos x="7563184" y="836034"/>
              </a:cxn>
              <a:cxn ang="0">
                <a:pos x="7314129" y="849411"/>
              </a:cxn>
              <a:cxn ang="0">
                <a:pos x="7043787" y="847181"/>
              </a:cxn>
              <a:cxn ang="0">
                <a:pos x="6750030" y="836034"/>
              </a:cxn>
              <a:cxn ang="0">
                <a:pos x="6430729" y="809281"/>
              </a:cxn>
              <a:cxn ang="0">
                <a:pos x="6083754" y="769151"/>
              </a:cxn>
              <a:cxn ang="0">
                <a:pos x="5709108" y="715645"/>
              </a:cxn>
              <a:cxn ang="0">
                <a:pos x="5302531" y="644304"/>
              </a:cxn>
              <a:cxn ang="0">
                <a:pos x="4861895" y="557356"/>
              </a:cxn>
              <a:cxn ang="0">
                <a:pos x="4387200" y="452573"/>
              </a:cxn>
              <a:cxn ang="0">
                <a:pos x="3874189" y="329955"/>
              </a:cxn>
              <a:cxn ang="0">
                <a:pos x="3614491" y="267531"/>
              </a:cxn>
              <a:cxn ang="0">
                <a:pos x="3122767" y="164977"/>
              </a:cxn>
              <a:cxn ang="0">
                <a:pos x="2673616" y="91406"/>
              </a:cxn>
              <a:cxn ang="0">
                <a:pos x="2262782" y="40130"/>
              </a:cxn>
              <a:cxn ang="0">
                <a:pos x="1890264" y="11147"/>
              </a:cxn>
              <a:cxn ang="0">
                <a:pos x="1556062" y="0"/>
              </a:cxn>
              <a:cxn ang="0">
                <a:pos x="1258047" y="4459"/>
              </a:cxn>
              <a:cxn ang="0">
                <a:pos x="994091" y="22294"/>
              </a:cxn>
              <a:cxn ang="0">
                <a:pos x="762066" y="49047"/>
              </a:cxn>
              <a:cxn ang="0">
                <a:pos x="564099" y="82489"/>
              </a:cxn>
              <a:cxn ang="0">
                <a:pos x="398062" y="120389"/>
              </a:cxn>
              <a:cxn ang="0">
                <a:pos x="263956" y="160519"/>
              </a:cxn>
              <a:cxn ang="0">
                <a:pos x="157522" y="196189"/>
              </a:cxn>
              <a:cxn ang="0">
                <a:pos x="51088" y="240778"/>
              </a:cxn>
              <a:cxn ang="0">
                <a:pos x="0" y="267531"/>
              </a:cxn>
              <a:cxn ang="0">
                <a:pos x="8719055" y="1328737"/>
              </a:cxn>
              <a:cxn ang="0">
                <a:pos x="8723312" y="1322049"/>
              </a:cxn>
              <a:cxn ang="0">
                <a:pos x="8723312" y="568503"/>
              </a:cxn>
              <a:cxn ang="0">
                <a:pos x="8719055" y="570733"/>
              </a:cxn>
            </a:cxnLst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510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en-US" strike="noStrike" noProof="1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21" name="Date Placeholder 3"/>
          <p:cNvSpPr>
            <a:spLocks noGrp="1"/>
          </p:cNvSpPr>
          <p:nvPr>
            <p:ph type="dt" sz="half" idx="2"/>
          </p:nvPr>
        </p:nvSpPr>
        <p:spPr>
          <a:xfrm>
            <a:off x="5164138" y="6249988"/>
            <a:ext cx="3786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0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75" y="6249988"/>
            <a:ext cx="3786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0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0975" y="6249988"/>
            <a:ext cx="116205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E85EA304-3EFB-48A2-BE3C-6F3E6F17A7BC}" type="slidenum">
              <a:rPr kumimoji="0" lang="zh-CN" altLang="zh-CN" sz="1000" b="0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kumimoji="0" lang="zh-CN" altLang="zh-CN" sz="10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 spd="slow">
    <p:strips dir="r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en-US" strike="noStrike" noProof="1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en-US" strike="noStrike" noProof="1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5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0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6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0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7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FE2902B7-6690-43B0-849E-B3ABB1C0F680}" type="slidenum">
              <a:rPr kumimoji="0" lang="zh-CN" altLang="zh-CN" sz="1000" b="0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kumimoji="0" lang="zh-CN" altLang="zh-CN" sz="10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 spd="slow">
    <p:strips dir="r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en-US" strike="noStrike" noProof="1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en-US" strike="noStrike" noProof="1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en-US" strike="noStrike" noProof="1" dirty="0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0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0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FE2902B7-6690-43B0-849E-B3ABB1C0F680}" type="slidenum">
              <a:rPr kumimoji="0" lang="zh-CN" altLang="zh-CN" sz="1000" b="0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kumimoji="0" lang="zh-CN" altLang="zh-CN" sz="10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 spd="slow">
    <p:strips dir="r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0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0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FE2902B7-6690-43B0-849E-B3ABB1C0F680}" type="slidenum">
              <a:rPr kumimoji="0" lang="zh-CN" altLang="zh-CN" sz="1000" b="0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kumimoji="0" lang="zh-CN" altLang="zh-CN" sz="10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 spd="slow">
    <p:strips dir="r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 showMasterSp="0">
  <p:cSld name="空白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1"/>
          <p:cNvSpPr/>
          <p:nvPr/>
        </p:nvSpPr>
        <p:spPr>
          <a:xfrm>
            <a:off x="228600" y="228600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36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4099" name="Group 5"/>
          <p:cNvGrpSpPr>
            <a:grpSpLocks noChangeAspect="1"/>
          </p:cNvGrpSpPr>
          <p:nvPr/>
        </p:nvGrpSpPr>
        <p:grpSpPr>
          <a:xfrm>
            <a:off x="211138" y="714375"/>
            <a:ext cx="8723312" cy="1330325"/>
            <a:chOff x="-3905251" y="4294188"/>
            <a:chExt cx="13027839" cy="1892300"/>
          </a:xfrm>
        </p:grpSpPr>
        <p:sp>
          <p:nvSpPr>
            <p:cNvPr id="4100" name="Freeform 14"/>
            <p:cNvSpPr/>
            <p:nvPr/>
          </p:nvSpPr>
          <p:spPr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4286250" y="0"/>
                </a:cxn>
                <a:cxn ang="0">
                  <a:pos x="4286250" y="0"/>
                </a:cxn>
                <a:cxn ang="0">
                  <a:pos x="4105275" y="28575"/>
                </a:cxn>
                <a:cxn ang="0">
                  <a:pos x="3921125" y="60325"/>
                </a:cxn>
                <a:cxn ang="0">
                  <a:pos x="3733800" y="95250"/>
                </a:cxn>
                <a:cxn ang="0">
                  <a:pos x="3540125" y="130175"/>
                </a:cxn>
                <a:cxn ang="0">
                  <a:pos x="3343275" y="171450"/>
                </a:cxn>
                <a:cxn ang="0">
                  <a:pos x="3140075" y="212725"/>
                </a:cxn>
                <a:cxn ang="0">
                  <a:pos x="2933700" y="260350"/>
                </a:cxn>
                <a:cxn ang="0">
                  <a:pos x="2720975" y="307975"/>
                </a:cxn>
                <a:cxn ang="0">
                  <a:pos x="2720975" y="307975"/>
                </a:cxn>
                <a:cxn ang="0">
                  <a:pos x="2336800" y="400050"/>
                </a:cxn>
                <a:cxn ang="0">
                  <a:pos x="1962150" y="482600"/>
                </a:cxn>
                <a:cxn ang="0">
                  <a:pos x="1603375" y="558800"/>
                </a:cxn>
                <a:cxn ang="0">
                  <a:pos x="1257300" y="631825"/>
                </a:cxn>
                <a:cxn ang="0">
                  <a:pos x="927100" y="695325"/>
                </a:cxn>
                <a:cxn ang="0">
                  <a:pos x="606425" y="752475"/>
                </a:cxn>
                <a:cxn ang="0">
                  <a:pos x="298450" y="806450"/>
                </a:cxn>
                <a:cxn ang="0">
                  <a:pos x="0" y="854075"/>
                </a:cxn>
                <a:cxn ang="0">
                  <a:pos x="0" y="854075"/>
                </a:cxn>
                <a:cxn ang="0">
                  <a:pos x="206375" y="882650"/>
                </a:cxn>
                <a:cxn ang="0">
                  <a:pos x="403225" y="908050"/>
                </a:cxn>
                <a:cxn ang="0">
                  <a:pos x="593725" y="930275"/>
                </a:cxn>
                <a:cxn ang="0">
                  <a:pos x="781050" y="949325"/>
                </a:cxn>
                <a:cxn ang="0">
                  <a:pos x="962025" y="968375"/>
                </a:cxn>
                <a:cxn ang="0">
                  <a:pos x="1136650" y="981075"/>
                </a:cxn>
                <a:cxn ang="0">
                  <a:pos x="1304925" y="993775"/>
                </a:cxn>
                <a:cxn ang="0">
                  <a:pos x="1470025" y="1003300"/>
                </a:cxn>
                <a:cxn ang="0">
                  <a:pos x="1631950" y="1009650"/>
                </a:cxn>
                <a:cxn ang="0">
                  <a:pos x="1787525" y="1012825"/>
                </a:cxn>
                <a:cxn ang="0">
                  <a:pos x="1936750" y="1016000"/>
                </a:cxn>
                <a:cxn ang="0">
                  <a:pos x="2082800" y="1016000"/>
                </a:cxn>
                <a:cxn ang="0">
                  <a:pos x="2225675" y="1012825"/>
                </a:cxn>
                <a:cxn ang="0">
                  <a:pos x="2365375" y="1009650"/>
                </a:cxn>
                <a:cxn ang="0">
                  <a:pos x="2498725" y="1003300"/>
                </a:cxn>
                <a:cxn ang="0">
                  <a:pos x="2628900" y="993775"/>
                </a:cxn>
                <a:cxn ang="0">
                  <a:pos x="2752725" y="984250"/>
                </a:cxn>
                <a:cxn ang="0">
                  <a:pos x="2876550" y="971550"/>
                </a:cxn>
                <a:cxn ang="0">
                  <a:pos x="2994025" y="955675"/>
                </a:cxn>
                <a:cxn ang="0">
                  <a:pos x="3111500" y="939800"/>
                </a:cxn>
                <a:cxn ang="0">
                  <a:pos x="3222625" y="920750"/>
                </a:cxn>
                <a:cxn ang="0">
                  <a:pos x="3333750" y="901700"/>
                </a:cxn>
                <a:cxn ang="0">
                  <a:pos x="3438525" y="879475"/>
                </a:cxn>
                <a:cxn ang="0">
                  <a:pos x="3543300" y="857250"/>
                </a:cxn>
                <a:cxn ang="0">
                  <a:pos x="3644900" y="831850"/>
                </a:cxn>
                <a:cxn ang="0">
                  <a:pos x="3743325" y="806450"/>
                </a:cxn>
                <a:cxn ang="0">
                  <a:pos x="3838575" y="777875"/>
                </a:cxn>
                <a:cxn ang="0">
                  <a:pos x="3933825" y="749300"/>
                </a:cxn>
                <a:cxn ang="0">
                  <a:pos x="4114800" y="685800"/>
                </a:cxn>
                <a:cxn ang="0">
                  <a:pos x="4289425" y="619125"/>
                </a:cxn>
                <a:cxn ang="0">
                  <a:pos x="4289425" y="619125"/>
                </a:cxn>
                <a:cxn ang="0">
                  <a:pos x="4295775" y="615950"/>
                </a:cxn>
                <a:cxn ang="0">
                  <a:pos x="4295775" y="615950"/>
                </a:cxn>
                <a:cxn ang="0">
                  <a:pos x="4295775" y="0"/>
                </a:cxn>
                <a:cxn ang="0">
                  <a:pos x="4295775" y="0"/>
                </a:cxn>
                <a:cxn ang="0">
                  <a:pos x="4286250" y="0"/>
                </a:cxn>
                <a:cxn ang="0">
                  <a:pos x="4286250" y="0"/>
                </a:cxn>
              </a:cxnLst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101" name="Freeform 18"/>
            <p:cNvSpPr/>
            <p:nvPr/>
          </p:nvSpPr>
          <p:spPr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8280401" y="1133475"/>
                </a:cxn>
                <a:cxn ang="0">
                  <a:pos x="7912101" y="1089025"/>
                </a:cxn>
                <a:cxn ang="0">
                  <a:pos x="7108826" y="968375"/>
                </a:cxn>
                <a:cxn ang="0">
                  <a:pos x="6213476" y="806450"/>
                </a:cxn>
                <a:cxn ang="0">
                  <a:pos x="5216526" y="593725"/>
                </a:cxn>
                <a:cxn ang="0">
                  <a:pos x="4676776" y="469900"/>
                </a:cxn>
                <a:cxn ang="0">
                  <a:pos x="4257676" y="374650"/>
                </a:cxn>
                <a:cxn ang="0">
                  <a:pos x="3857625" y="292100"/>
                </a:cxn>
                <a:cxn ang="0">
                  <a:pos x="3476625" y="222250"/>
                </a:cxn>
                <a:cxn ang="0">
                  <a:pos x="3111500" y="161925"/>
                </a:cxn>
                <a:cxn ang="0">
                  <a:pos x="2762250" y="114300"/>
                </a:cxn>
                <a:cxn ang="0">
                  <a:pos x="2117725" y="44450"/>
                </a:cxn>
                <a:cxn ang="0">
                  <a:pos x="1539875" y="6350"/>
                </a:cxn>
                <a:cxn ang="0">
                  <a:pos x="1022350" y="0"/>
                </a:cxn>
                <a:cxn ang="0">
                  <a:pos x="568325" y="15875"/>
                </a:cxn>
                <a:cxn ang="0">
                  <a:pos x="174625" y="50800"/>
                </a:cxn>
                <a:cxn ang="0">
                  <a:pos x="0" y="76200"/>
                </a:cxn>
                <a:cxn ang="0">
                  <a:pos x="498475" y="136525"/>
                </a:cxn>
                <a:cxn ang="0">
                  <a:pos x="1035050" y="222250"/>
                </a:cxn>
                <a:cxn ang="0">
                  <a:pos x="1609725" y="333375"/>
                </a:cxn>
                <a:cxn ang="0">
                  <a:pos x="2225675" y="469900"/>
                </a:cxn>
                <a:cxn ang="0">
                  <a:pos x="2787650" y="600075"/>
                </a:cxn>
                <a:cxn ang="0">
                  <a:pos x="3822700" y="819150"/>
                </a:cxn>
                <a:cxn ang="0">
                  <a:pos x="4298951" y="908050"/>
                </a:cxn>
                <a:cxn ang="0">
                  <a:pos x="4749801" y="984250"/>
                </a:cxn>
                <a:cxn ang="0">
                  <a:pos x="5175251" y="1050925"/>
                </a:cxn>
                <a:cxn ang="0">
                  <a:pos x="5575301" y="1101725"/>
                </a:cxn>
                <a:cxn ang="0">
                  <a:pos x="5953126" y="1146175"/>
                </a:cxn>
                <a:cxn ang="0">
                  <a:pos x="6308726" y="1174750"/>
                </a:cxn>
                <a:cxn ang="0">
                  <a:pos x="6642101" y="1196975"/>
                </a:cxn>
                <a:cxn ang="0">
                  <a:pos x="6959601" y="1209675"/>
                </a:cxn>
                <a:cxn ang="0">
                  <a:pos x="7254876" y="1209675"/>
                </a:cxn>
                <a:cxn ang="0">
                  <a:pos x="7534276" y="1203325"/>
                </a:cxn>
                <a:cxn ang="0">
                  <a:pos x="7797801" y="1187450"/>
                </a:cxn>
                <a:cxn ang="0">
                  <a:pos x="8045451" y="1162050"/>
                </a:cxn>
                <a:cxn ang="0">
                  <a:pos x="8280401" y="1133475"/>
                </a:cxn>
              </a:cxnLst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102" name="Freeform 22"/>
            <p:cNvSpPr/>
            <p:nvPr/>
          </p:nvSpPr>
          <p:spPr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111125"/>
                </a:cxn>
                <a:cxn ang="0">
                  <a:pos x="0" y="111125"/>
                </a:cxn>
                <a:cxn ang="0">
                  <a:pos x="28575" y="104775"/>
                </a:cxn>
                <a:cxn ang="0">
                  <a:pos x="114300" y="88900"/>
                </a:cxn>
                <a:cxn ang="0">
                  <a:pos x="260350" y="66675"/>
                </a:cxn>
                <a:cxn ang="0">
                  <a:pos x="355600" y="53975"/>
                </a:cxn>
                <a:cxn ang="0">
                  <a:pos x="466725" y="41275"/>
                </a:cxn>
                <a:cxn ang="0">
                  <a:pos x="590550" y="31750"/>
                </a:cxn>
                <a:cxn ang="0">
                  <a:pos x="733425" y="22225"/>
                </a:cxn>
                <a:cxn ang="0">
                  <a:pos x="889000" y="12700"/>
                </a:cxn>
                <a:cxn ang="0">
                  <a:pos x="1063625" y="6350"/>
                </a:cxn>
                <a:cxn ang="0">
                  <a:pos x="1254125" y="3175"/>
                </a:cxn>
                <a:cxn ang="0">
                  <a:pos x="1460500" y="0"/>
                </a:cxn>
                <a:cxn ang="0">
                  <a:pos x="1682750" y="3175"/>
                </a:cxn>
                <a:cxn ang="0">
                  <a:pos x="1920875" y="9525"/>
                </a:cxn>
                <a:cxn ang="0">
                  <a:pos x="2178050" y="22225"/>
                </a:cxn>
                <a:cxn ang="0">
                  <a:pos x="2451100" y="38100"/>
                </a:cxn>
                <a:cxn ang="0">
                  <a:pos x="2740025" y="63500"/>
                </a:cxn>
                <a:cxn ang="0">
                  <a:pos x="3048000" y="92075"/>
                </a:cxn>
                <a:cxn ang="0">
                  <a:pos x="3375025" y="127000"/>
                </a:cxn>
                <a:cxn ang="0">
                  <a:pos x="3717925" y="168275"/>
                </a:cxn>
                <a:cxn ang="0">
                  <a:pos x="4079875" y="219075"/>
                </a:cxn>
                <a:cxn ang="0">
                  <a:pos x="4457700" y="276225"/>
                </a:cxn>
                <a:cxn ang="0">
                  <a:pos x="4854575" y="342900"/>
                </a:cxn>
                <a:cxn ang="0">
                  <a:pos x="5270500" y="422275"/>
                </a:cxn>
                <a:cxn ang="0">
                  <a:pos x="5705475" y="508000"/>
                </a:cxn>
                <a:cxn ang="0">
                  <a:pos x="6159500" y="603250"/>
                </a:cxn>
                <a:cxn ang="0">
                  <a:pos x="6632575" y="711200"/>
                </a:cxn>
                <a:cxn ang="0">
                  <a:pos x="7124700" y="828675"/>
                </a:cxn>
                <a:cxn ang="0">
                  <a:pos x="7635875" y="958850"/>
                </a:cxn>
                <a:cxn ang="0">
                  <a:pos x="8166100" y="1101725"/>
                </a:cxn>
              </a:cxnLst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103" name="Freeform 26"/>
            <p:cNvSpPr/>
            <p:nvPr/>
          </p:nvSpPr>
          <p:spPr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927100"/>
                </a:cxn>
                <a:cxn ang="0">
                  <a:pos x="0" y="927100"/>
                </a:cxn>
                <a:cxn ang="0">
                  <a:pos x="142875" y="889000"/>
                </a:cxn>
                <a:cxn ang="0">
                  <a:pos x="533400" y="790575"/>
                </a:cxn>
                <a:cxn ang="0">
                  <a:pos x="803275" y="723900"/>
                </a:cxn>
                <a:cxn ang="0">
                  <a:pos x="1114425" y="650875"/>
                </a:cxn>
                <a:cxn ang="0">
                  <a:pos x="1460500" y="571500"/>
                </a:cxn>
                <a:cxn ang="0">
                  <a:pos x="1831975" y="485775"/>
                </a:cxn>
                <a:cxn ang="0">
                  <a:pos x="2225675" y="403225"/>
                </a:cxn>
                <a:cxn ang="0">
                  <a:pos x="2628900" y="320675"/>
                </a:cxn>
                <a:cxn ang="0">
                  <a:pos x="3041650" y="244475"/>
                </a:cxn>
                <a:cxn ang="0">
                  <a:pos x="3451225" y="171450"/>
                </a:cxn>
                <a:cxn ang="0">
                  <a:pos x="3654425" y="139700"/>
                </a:cxn>
                <a:cxn ang="0">
                  <a:pos x="3851275" y="107950"/>
                </a:cxn>
                <a:cxn ang="0">
                  <a:pos x="4048125" y="82550"/>
                </a:cxn>
                <a:cxn ang="0">
                  <a:pos x="4238625" y="57150"/>
                </a:cxn>
                <a:cxn ang="0">
                  <a:pos x="4425950" y="38100"/>
                </a:cxn>
                <a:cxn ang="0">
                  <a:pos x="4603750" y="22225"/>
                </a:cxn>
                <a:cxn ang="0">
                  <a:pos x="4775200" y="9525"/>
                </a:cxn>
                <a:cxn ang="0">
                  <a:pos x="4940300" y="0"/>
                </a:cxn>
              </a:cxnLst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 useBgFill="1">
          <p:nvSpPr>
            <p:cNvPr id="4104" name="Freeform 10"/>
            <p:cNvSpPr/>
            <p:nvPr/>
          </p:nvSpPr>
          <p:spPr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13021481" y="812800"/>
                </a:cxn>
                <a:cxn ang="0">
                  <a:pos x="12779871" y="904875"/>
                </a:cxn>
                <a:cxn ang="0">
                  <a:pos x="12522366" y="984250"/>
                </a:cxn>
                <a:cxn ang="0">
                  <a:pos x="12248966" y="1057275"/>
                </a:cxn>
                <a:cxn ang="0">
                  <a:pos x="11956492" y="1114425"/>
                </a:cxn>
                <a:cxn ang="0">
                  <a:pos x="11638584" y="1158875"/>
                </a:cxn>
                <a:cxn ang="0">
                  <a:pos x="11295245" y="1190625"/>
                </a:cxn>
                <a:cxn ang="0">
                  <a:pos x="10923293" y="1209675"/>
                </a:cxn>
                <a:cxn ang="0">
                  <a:pos x="10519551" y="1206500"/>
                </a:cxn>
                <a:cxn ang="0">
                  <a:pos x="10080839" y="1190625"/>
                </a:cxn>
                <a:cxn ang="0">
                  <a:pos x="9603978" y="1152525"/>
                </a:cxn>
                <a:cxn ang="0">
                  <a:pos x="9085789" y="1095375"/>
                </a:cxn>
                <a:cxn ang="0">
                  <a:pos x="8526272" y="1019175"/>
                </a:cxn>
                <a:cxn ang="0">
                  <a:pos x="7919070" y="917575"/>
                </a:cxn>
                <a:cxn ang="0">
                  <a:pos x="7261002" y="793750"/>
                </a:cxn>
                <a:cxn ang="0">
                  <a:pos x="6552068" y="644525"/>
                </a:cxn>
                <a:cxn ang="0">
                  <a:pos x="5785912" y="469900"/>
                </a:cxn>
                <a:cxn ang="0">
                  <a:pos x="5398065" y="381000"/>
                </a:cxn>
                <a:cxn ang="0">
                  <a:pos x="4663699" y="234950"/>
                </a:cxn>
                <a:cxn ang="0">
                  <a:pos x="3992915" y="130175"/>
                </a:cxn>
                <a:cxn ang="0">
                  <a:pos x="3379354" y="57150"/>
                </a:cxn>
                <a:cxn ang="0">
                  <a:pos x="2823016" y="15875"/>
                </a:cxn>
                <a:cxn ang="0">
                  <a:pos x="2323902" y="0"/>
                </a:cxn>
                <a:cxn ang="0">
                  <a:pos x="1878832" y="6350"/>
                </a:cxn>
                <a:cxn ang="0">
                  <a:pos x="1484627" y="31750"/>
                </a:cxn>
                <a:cxn ang="0">
                  <a:pos x="1138108" y="69850"/>
                </a:cxn>
                <a:cxn ang="0">
                  <a:pos x="842454" y="117475"/>
                </a:cxn>
                <a:cxn ang="0">
                  <a:pos x="594487" y="171450"/>
                </a:cxn>
                <a:cxn ang="0">
                  <a:pos x="394205" y="228600"/>
                </a:cxn>
                <a:cxn ang="0">
                  <a:pos x="235251" y="279400"/>
                </a:cxn>
                <a:cxn ang="0">
                  <a:pos x="76298" y="342900"/>
                </a:cxn>
                <a:cxn ang="0">
                  <a:pos x="0" y="381000"/>
                </a:cxn>
                <a:cxn ang="0">
                  <a:pos x="13021481" y="1892300"/>
                </a:cxn>
                <a:cxn ang="0">
                  <a:pos x="13027839" y="1882775"/>
                </a:cxn>
                <a:cxn ang="0">
                  <a:pos x="13027839" y="809625"/>
                </a:cxn>
                <a:cxn ang="0">
                  <a:pos x="13021481" y="812800"/>
                </a:cxn>
              </a:cxnLst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22" name="Date Placeholder 1"/>
          <p:cNvSpPr>
            <a:spLocks noGrp="1"/>
          </p:cNvSpPr>
          <p:nvPr>
            <p:ph type="dt" sz="half" idx="2"/>
          </p:nvPr>
        </p:nvSpPr>
        <p:spPr>
          <a:xfrm>
            <a:off x="5164138" y="6249988"/>
            <a:ext cx="3786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0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93675" y="6249988"/>
            <a:ext cx="3786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0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3990975" y="6249988"/>
            <a:ext cx="116205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934E8CBD-B49C-4334-AB71-125F0723C7AB}" type="slidenum">
              <a:rPr kumimoji="0" lang="zh-CN" altLang="zh-CN" sz="1000" b="0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kumimoji="0" lang="zh-CN" altLang="zh-CN" sz="10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 spd="slow">
    <p:strips dir="r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 showMasterSp="0">
  <p:cSld name="内容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36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5123" name="Group 23"/>
          <p:cNvGrpSpPr>
            <a:grpSpLocks noChangeAspect="1"/>
          </p:cNvGrpSpPr>
          <p:nvPr/>
        </p:nvGrpSpPr>
        <p:grpSpPr>
          <a:xfrm>
            <a:off x="211138" y="714375"/>
            <a:ext cx="8723312" cy="1331913"/>
            <a:chOff x="-3905250" y="4294188"/>
            <a:chExt cx="13011150" cy="1892300"/>
          </a:xfrm>
        </p:grpSpPr>
        <p:sp>
          <p:nvSpPr>
            <p:cNvPr id="5124" name="Freeform 14"/>
            <p:cNvSpPr/>
            <p:nvPr/>
          </p:nvSpPr>
          <p:spPr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4286250" y="0"/>
                </a:cxn>
                <a:cxn ang="0">
                  <a:pos x="4286250" y="0"/>
                </a:cxn>
                <a:cxn ang="0">
                  <a:pos x="4105275" y="28575"/>
                </a:cxn>
                <a:cxn ang="0">
                  <a:pos x="3921125" y="60325"/>
                </a:cxn>
                <a:cxn ang="0">
                  <a:pos x="3733800" y="95250"/>
                </a:cxn>
                <a:cxn ang="0">
                  <a:pos x="3540125" y="130175"/>
                </a:cxn>
                <a:cxn ang="0">
                  <a:pos x="3343275" y="171450"/>
                </a:cxn>
                <a:cxn ang="0">
                  <a:pos x="3140075" y="212725"/>
                </a:cxn>
                <a:cxn ang="0">
                  <a:pos x="2933700" y="260350"/>
                </a:cxn>
                <a:cxn ang="0">
                  <a:pos x="2720975" y="307975"/>
                </a:cxn>
                <a:cxn ang="0">
                  <a:pos x="2720975" y="307975"/>
                </a:cxn>
                <a:cxn ang="0">
                  <a:pos x="2336800" y="400050"/>
                </a:cxn>
                <a:cxn ang="0">
                  <a:pos x="1962150" y="482600"/>
                </a:cxn>
                <a:cxn ang="0">
                  <a:pos x="1603375" y="558800"/>
                </a:cxn>
                <a:cxn ang="0">
                  <a:pos x="1257300" y="631825"/>
                </a:cxn>
                <a:cxn ang="0">
                  <a:pos x="927100" y="695325"/>
                </a:cxn>
                <a:cxn ang="0">
                  <a:pos x="606425" y="752475"/>
                </a:cxn>
                <a:cxn ang="0">
                  <a:pos x="298450" y="806450"/>
                </a:cxn>
                <a:cxn ang="0">
                  <a:pos x="0" y="854075"/>
                </a:cxn>
                <a:cxn ang="0">
                  <a:pos x="0" y="854075"/>
                </a:cxn>
                <a:cxn ang="0">
                  <a:pos x="206375" y="882650"/>
                </a:cxn>
                <a:cxn ang="0">
                  <a:pos x="403225" y="908050"/>
                </a:cxn>
                <a:cxn ang="0">
                  <a:pos x="593725" y="930275"/>
                </a:cxn>
                <a:cxn ang="0">
                  <a:pos x="781050" y="949325"/>
                </a:cxn>
                <a:cxn ang="0">
                  <a:pos x="962025" y="968375"/>
                </a:cxn>
                <a:cxn ang="0">
                  <a:pos x="1136650" y="981075"/>
                </a:cxn>
                <a:cxn ang="0">
                  <a:pos x="1304925" y="993775"/>
                </a:cxn>
                <a:cxn ang="0">
                  <a:pos x="1470025" y="1003300"/>
                </a:cxn>
                <a:cxn ang="0">
                  <a:pos x="1631950" y="1009650"/>
                </a:cxn>
                <a:cxn ang="0">
                  <a:pos x="1787525" y="1012825"/>
                </a:cxn>
                <a:cxn ang="0">
                  <a:pos x="1936750" y="1016000"/>
                </a:cxn>
                <a:cxn ang="0">
                  <a:pos x="2082800" y="1016000"/>
                </a:cxn>
                <a:cxn ang="0">
                  <a:pos x="2225675" y="1012825"/>
                </a:cxn>
                <a:cxn ang="0">
                  <a:pos x="2365375" y="1009650"/>
                </a:cxn>
                <a:cxn ang="0">
                  <a:pos x="2498725" y="1003300"/>
                </a:cxn>
                <a:cxn ang="0">
                  <a:pos x="2628900" y="993775"/>
                </a:cxn>
                <a:cxn ang="0">
                  <a:pos x="2752725" y="984250"/>
                </a:cxn>
                <a:cxn ang="0">
                  <a:pos x="2876550" y="971550"/>
                </a:cxn>
                <a:cxn ang="0">
                  <a:pos x="2994025" y="955675"/>
                </a:cxn>
                <a:cxn ang="0">
                  <a:pos x="3111500" y="939800"/>
                </a:cxn>
                <a:cxn ang="0">
                  <a:pos x="3222625" y="920750"/>
                </a:cxn>
                <a:cxn ang="0">
                  <a:pos x="3333750" y="901700"/>
                </a:cxn>
                <a:cxn ang="0">
                  <a:pos x="3438525" y="879475"/>
                </a:cxn>
                <a:cxn ang="0">
                  <a:pos x="3543300" y="857250"/>
                </a:cxn>
                <a:cxn ang="0">
                  <a:pos x="3644900" y="831850"/>
                </a:cxn>
                <a:cxn ang="0">
                  <a:pos x="3743325" y="806450"/>
                </a:cxn>
                <a:cxn ang="0">
                  <a:pos x="3838575" y="777875"/>
                </a:cxn>
                <a:cxn ang="0">
                  <a:pos x="3933825" y="749300"/>
                </a:cxn>
                <a:cxn ang="0">
                  <a:pos x="4114800" y="685800"/>
                </a:cxn>
                <a:cxn ang="0">
                  <a:pos x="4289425" y="619125"/>
                </a:cxn>
                <a:cxn ang="0">
                  <a:pos x="4289425" y="619125"/>
                </a:cxn>
                <a:cxn ang="0">
                  <a:pos x="4295775" y="615950"/>
                </a:cxn>
                <a:cxn ang="0">
                  <a:pos x="4295775" y="615950"/>
                </a:cxn>
                <a:cxn ang="0">
                  <a:pos x="4295775" y="0"/>
                </a:cxn>
                <a:cxn ang="0">
                  <a:pos x="4295775" y="0"/>
                </a:cxn>
                <a:cxn ang="0">
                  <a:pos x="4286250" y="0"/>
                </a:cxn>
                <a:cxn ang="0">
                  <a:pos x="4286250" y="0"/>
                </a:cxn>
              </a:cxnLst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5125" name="Freeform 18"/>
            <p:cNvSpPr/>
            <p:nvPr/>
          </p:nvSpPr>
          <p:spPr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8280401" y="1133475"/>
                </a:cxn>
                <a:cxn ang="0">
                  <a:pos x="7912101" y="1089025"/>
                </a:cxn>
                <a:cxn ang="0">
                  <a:pos x="7108826" y="968375"/>
                </a:cxn>
                <a:cxn ang="0">
                  <a:pos x="6213476" y="806450"/>
                </a:cxn>
                <a:cxn ang="0">
                  <a:pos x="5216526" y="593725"/>
                </a:cxn>
                <a:cxn ang="0">
                  <a:pos x="4676776" y="469900"/>
                </a:cxn>
                <a:cxn ang="0">
                  <a:pos x="4257676" y="374650"/>
                </a:cxn>
                <a:cxn ang="0">
                  <a:pos x="3857625" y="292100"/>
                </a:cxn>
                <a:cxn ang="0">
                  <a:pos x="3476625" y="222250"/>
                </a:cxn>
                <a:cxn ang="0">
                  <a:pos x="3111500" y="161925"/>
                </a:cxn>
                <a:cxn ang="0">
                  <a:pos x="2762250" y="114300"/>
                </a:cxn>
                <a:cxn ang="0">
                  <a:pos x="2117725" y="44450"/>
                </a:cxn>
                <a:cxn ang="0">
                  <a:pos x="1539875" y="6350"/>
                </a:cxn>
                <a:cxn ang="0">
                  <a:pos x="1022350" y="0"/>
                </a:cxn>
                <a:cxn ang="0">
                  <a:pos x="568325" y="15875"/>
                </a:cxn>
                <a:cxn ang="0">
                  <a:pos x="174625" y="50800"/>
                </a:cxn>
                <a:cxn ang="0">
                  <a:pos x="0" y="76200"/>
                </a:cxn>
                <a:cxn ang="0">
                  <a:pos x="498475" y="136525"/>
                </a:cxn>
                <a:cxn ang="0">
                  <a:pos x="1035050" y="222250"/>
                </a:cxn>
                <a:cxn ang="0">
                  <a:pos x="1609725" y="333375"/>
                </a:cxn>
                <a:cxn ang="0">
                  <a:pos x="2225675" y="469900"/>
                </a:cxn>
                <a:cxn ang="0">
                  <a:pos x="2787650" y="600075"/>
                </a:cxn>
                <a:cxn ang="0">
                  <a:pos x="3822700" y="819150"/>
                </a:cxn>
                <a:cxn ang="0">
                  <a:pos x="4298951" y="908050"/>
                </a:cxn>
                <a:cxn ang="0">
                  <a:pos x="4749801" y="984250"/>
                </a:cxn>
                <a:cxn ang="0">
                  <a:pos x="5175251" y="1050925"/>
                </a:cxn>
                <a:cxn ang="0">
                  <a:pos x="5575301" y="1101725"/>
                </a:cxn>
                <a:cxn ang="0">
                  <a:pos x="5953126" y="1146175"/>
                </a:cxn>
                <a:cxn ang="0">
                  <a:pos x="6308726" y="1174750"/>
                </a:cxn>
                <a:cxn ang="0">
                  <a:pos x="6642101" y="1196975"/>
                </a:cxn>
                <a:cxn ang="0">
                  <a:pos x="6959601" y="1209675"/>
                </a:cxn>
                <a:cxn ang="0">
                  <a:pos x="7254876" y="1209675"/>
                </a:cxn>
                <a:cxn ang="0">
                  <a:pos x="7534276" y="1203325"/>
                </a:cxn>
                <a:cxn ang="0">
                  <a:pos x="7797801" y="1187450"/>
                </a:cxn>
                <a:cxn ang="0">
                  <a:pos x="8045451" y="1162050"/>
                </a:cxn>
                <a:cxn ang="0">
                  <a:pos x="8280401" y="1133475"/>
                </a:cxn>
              </a:cxnLst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5126" name="Freeform 22"/>
            <p:cNvSpPr/>
            <p:nvPr/>
          </p:nvSpPr>
          <p:spPr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111125"/>
                </a:cxn>
                <a:cxn ang="0">
                  <a:pos x="0" y="111125"/>
                </a:cxn>
                <a:cxn ang="0">
                  <a:pos x="28575" y="104775"/>
                </a:cxn>
                <a:cxn ang="0">
                  <a:pos x="114300" y="88900"/>
                </a:cxn>
                <a:cxn ang="0">
                  <a:pos x="260350" y="66675"/>
                </a:cxn>
                <a:cxn ang="0">
                  <a:pos x="355600" y="53975"/>
                </a:cxn>
                <a:cxn ang="0">
                  <a:pos x="466725" y="41275"/>
                </a:cxn>
                <a:cxn ang="0">
                  <a:pos x="590550" y="31750"/>
                </a:cxn>
                <a:cxn ang="0">
                  <a:pos x="733425" y="22225"/>
                </a:cxn>
                <a:cxn ang="0">
                  <a:pos x="889000" y="12700"/>
                </a:cxn>
                <a:cxn ang="0">
                  <a:pos x="1063625" y="6350"/>
                </a:cxn>
                <a:cxn ang="0">
                  <a:pos x="1254125" y="3175"/>
                </a:cxn>
                <a:cxn ang="0">
                  <a:pos x="1460500" y="0"/>
                </a:cxn>
                <a:cxn ang="0">
                  <a:pos x="1682750" y="3175"/>
                </a:cxn>
                <a:cxn ang="0">
                  <a:pos x="1920875" y="9525"/>
                </a:cxn>
                <a:cxn ang="0">
                  <a:pos x="2178050" y="22225"/>
                </a:cxn>
                <a:cxn ang="0">
                  <a:pos x="2451100" y="38100"/>
                </a:cxn>
                <a:cxn ang="0">
                  <a:pos x="2740025" y="63500"/>
                </a:cxn>
                <a:cxn ang="0">
                  <a:pos x="3048000" y="92075"/>
                </a:cxn>
                <a:cxn ang="0">
                  <a:pos x="3375025" y="127000"/>
                </a:cxn>
                <a:cxn ang="0">
                  <a:pos x="3717925" y="168275"/>
                </a:cxn>
                <a:cxn ang="0">
                  <a:pos x="4079875" y="219075"/>
                </a:cxn>
                <a:cxn ang="0">
                  <a:pos x="4457700" y="276225"/>
                </a:cxn>
                <a:cxn ang="0">
                  <a:pos x="4854575" y="342900"/>
                </a:cxn>
                <a:cxn ang="0">
                  <a:pos x="5270500" y="422275"/>
                </a:cxn>
                <a:cxn ang="0">
                  <a:pos x="5705475" y="508000"/>
                </a:cxn>
                <a:cxn ang="0">
                  <a:pos x="6159500" y="603250"/>
                </a:cxn>
                <a:cxn ang="0">
                  <a:pos x="6632575" y="711200"/>
                </a:cxn>
                <a:cxn ang="0">
                  <a:pos x="7124700" y="828675"/>
                </a:cxn>
                <a:cxn ang="0">
                  <a:pos x="7635875" y="958850"/>
                </a:cxn>
                <a:cxn ang="0">
                  <a:pos x="8166100" y="1101725"/>
                </a:cxn>
              </a:cxnLst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5127" name="Freeform 26"/>
            <p:cNvSpPr/>
            <p:nvPr/>
          </p:nvSpPr>
          <p:spPr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927100"/>
                </a:cxn>
                <a:cxn ang="0">
                  <a:pos x="0" y="927100"/>
                </a:cxn>
                <a:cxn ang="0">
                  <a:pos x="142875" y="889000"/>
                </a:cxn>
                <a:cxn ang="0">
                  <a:pos x="533400" y="790575"/>
                </a:cxn>
                <a:cxn ang="0">
                  <a:pos x="803275" y="723900"/>
                </a:cxn>
                <a:cxn ang="0">
                  <a:pos x="1114425" y="650875"/>
                </a:cxn>
                <a:cxn ang="0">
                  <a:pos x="1460500" y="571500"/>
                </a:cxn>
                <a:cxn ang="0">
                  <a:pos x="1831975" y="485775"/>
                </a:cxn>
                <a:cxn ang="0">
                  <a:pos x="2225675" y="403225"/>
                </a:cxn>
                <a:cxn ang="0">
                  <a:pos x="2628900" y="320675"/>
                </a:cxn>
                <a:cxn ang="0">
                  <a:pos x="3041650" y="244475"/>
                </a:cxn>
                <a:cxn ang="0">
                  <a:pos x="3451225" y="171450"/>
                </a:cxn>
                <a:cxn ang="0">
                  <a:pos x="3654425" y="139700"/>
                </a:cxn>
                <a:cxn ang="0">
                  <a:pos x="3851275" y="107950"/>
                </a:cxn>
                <a:cxn ang="0">
                  <a:pos x="4048125" y="82550"/>
                </a:cxn>
                <a:cxn ang="0">
                  <a:pos x="4238625" y="57150"/>
                </a:cxn>
                <a:cxn ang="0">
                  <a:pos x="4425950" y="38100"/>
                </a:cxn>
                <a:cxn ang="0">
                  <a:pos x="4603750" y="22225"/>
                </a:cxn>
                <a:cxn ang="0">
                  <a:pos x="4775200" y="9525"/>
                </a:cxn>
                <a:cxn ang="0">
                  <a:pos x="4940300" y="0"/>
                </a:cxn>
              </a:cxnLst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 useBgFill="1">
          <p:nvSpPr>
            <p:cNvPr id="5128" name="Freeform 28"/>
            <p:cNvSpPr/>
            <p:nvPr/>
          </p:nvSpPr>
          <p:spPr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13004800" y="812800"/>
                </a:cxn>
                <a:cxn ang="0">
                  <a:pos x="12763500" y="904875"/>
                </a:cxn>
                <a:cxn ang="0">
                  <a:pos x="12506325" y="984250"/>
                </a:cxn>
                <a:cxn ang="0">
                  <a:pos x="12233275" y="1057275"/>
                </a:cxn>
                <a:cxn ang="0">
                  <a:pos x="11941175" y="1114425"/>
                </a:cxn>
                <a:cxn ang="0">
                  <a:pos x="11623675" y="1158875"/>
                </a:cxn>
                <a:cxn ang="0">
                  <a:pos x="11280775" y="1190625"/>
                </a:cxn>
                <a:cxn ang="0">
                  <a:pos x="10909300" y="1209675"/>
                </a:cxn>
                <a:cxn ang="0">
                  <a:pos x="10506075" y="1206500"/>
                </a:cxn>
                <a:cxn ang="0">
                  <a:pos x="10067925" y="1190625"/>
                </a:cxn>
                <a:cxn ang="0">
                  <a:pos x="9591675" y="1152525"/>
                </a:cxn>
                <a:cxn ang="0">
                  <a:pos x="9074150" y="1095375"/>
                </a:cxn>
                <a:cxn ang="0">
                  <a:pos x="8515350" y="1019175"/>
                </a:cxn>
                <a:cxn ang="0">
                  <a:pos x="7908925" y="917575"/>
                </a:cxn>
                <a:cxn ang="0">
                  <a:pos x="7251700" y="793750"/>
                </a:cxn>
                <a:cxn ang="0">
                  <a:pos x="6543675" y="644525"/>
                </a:cxn>
                <a:cxn ang="0">
                  <a:pos x="5778500" y="469900"/>
                </a:cxn>
                <a:cxn ang="0">
                  <a:pos x="5391150" y="381000"/>
                </a:cxn>
                <a:cxn ang="0">
                  <a:pos x="4657725" y="234950"/>
                </a:cxn>
                <a:cxn ang="0">
                  <a:pos x="3987800" y="130175"/>
                </a:cxn>
                <a:cxn ang="0">
                  <a:pos x="3375025" y="57150"/>
                </a:cxn>
                <a:cxn ang="0">
                  <a:pos x="2819400" y="15875"/>
                </a:cxn>
                <a:cxn ang="0">
                  <a:pos x="2320925" y="0"/>
                </a:cxn>
                <a:cxn ang="0">
                  <a:pos x="1876425" y="6350"/>
                </a:cxn>
                <a:cxn ang="0">
                  <a:pos x="1482725" y="31750"/>
                </a:cxn>
                <a:cxn ang="0">
                  <a:pos x="1136650" y="69850"/>
                </a:cxn>
                <a:cxn ang="0">
                  <a:pos x="841375" y="117475"/>
                </a:cxn>
                <a:cxn ang="0">
                  <a:pos x="593725" y="171450"/>
                </a:cxn>
                <a:cxn ang="0">
                  <a:pos x="393700" y="228600"/>
                </a:cxn>
                <a:cxn ang="0">
                  <a:pos x="234950" y="279400"/>
                </a:cxn>
                <a:cxn ang="0">
                  <a:pos x="76200" y="342900"/>
                </a:cxn>
                <a:cxn ang="0">
                  <a:pos x="0" y="381000"/>
                </a:cxn>
                <a:cxn ang="0">
                  <a:pos x="13004800" y="1892300"/>
                </a:cxn>
                <a:cxn ang="0">
                  <a:pos x="13011150" y="1882775"/>
                </a:cxn>
                <a:cxn ang="0">
                  <a:pos x="13011150" y="809625"/>
                </a:cxn>
                <a:cxn ang="0">
                  <a:pos x="13004800" y="812800"/>
                </a:cxn>
              </a:cxnLst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en-US" strike="noStrike" noProof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en-US" strike="noStrike" noProof="1" dirty="0"/>
          </a:p>
        </p:txBody>
      </p:sp>
      <p:sp>
        <p:nvSpPr>
          <p:cNvPr id="2" name="Date Placeholder 4"/>
          <p:cNvSpPr>
            <a:spLocks noGrp="1"/>
          </p:cNvSpPr>
          <p:nvPr>
            <p:ph type="dt" sz="half" idx="12"/>
          </p:nvPr>
        </p:nvSpPr>
        <p:spPr>
          <a:xfrm>
            <a:off x="5164138" y="6249988"/>
            <a:ext cx="3786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0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3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193675" y="6249988"/>
            <a:ext cx="3786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0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4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3990975" y="6249988"/>
            <a:ext cx="116205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9DDBAC01-3490-40FC-BD02-5C38EBDBCDF8}" type="slidenum">
              <a:rPr kumimoji="0" lang="zh-CN" altLang="zh-CN" sz="1000" b="0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kumimoji="0" lang="zh-CN" altLang="zh-CN" sz="10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 spd="slow">
    <p:strips dir="r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 showMasterSp="0">
  <p:cSld name="图片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6325" cy="6035675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36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6147" name="Group 8"/>
          <p:cNvGrpSpPr>
            <a:grpSpLocks noChangeAspect="1"/>
          </p:cNvGrpSpPr>
          <p:nvPr/>
        </p:nvGrpSpPr>
        <p:grpSpPr>
          <a:xfrm>
            <a:off x="211138" y="5354638"/>
            <a:ext cx="8723312" cy="1330325"/>
            <a:chOff x="-3905250" y="4294188"/>
            <a:chExt cx="13011150" cy="1892300"/>
          </a:xfrm>
        </p:grpSpPr>
        <p:sp>
          <p:nvSpPr>
            <p:cNvPr id="6148" name="Freeform 14"/>
            <p:cNvSpPr/>
            <p:nvPr/>
          </p:nvSpPr>
          <p:spPr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4286250" y="0"/>
                </a:cxn>
                <a:cxn ang="0">
                  <a:pos x="4286250" y="0"/>
                </a:cxn>
                <a:cxn ang="0">
                  <a:pos x="4105275" y="28575"/>
                </a:cxn>
                <a:cxn ang="0">
                  <a:pos x="3921125" y="60325"/>
                </a:cxn>
                <a:cxn ang="0">
                  <a:pos x="3733800" y="95250"/>
                </a:cxn>
                <a:cxn ang="0">
                  <a:pos x="3540125" y="130175"/>
                </a:cxn>
                <a:cxn ang="0">
                  <a:pos x="3343275" y="171450"/>
                </a:cxn>
                <a:cxn ang="0">
                  <a:pos x="3140075" y="212725"/>
                </a:cxn>
                <a:cxn ang="0">
                  <a:pos x="2933700" y="260350"/>
                </a:cxn>
                <a:cxn ang="0">
                  <a:pos x="2720975" y="307975"/>
                </a:cxn>
                <a:cxn ang="0">
                  <a:pos x="2720975" y="307975"/>
                </a:cxn>
                <a:cxn ang="0">
                  <a:pos x="2336800" y="400050"/>
                </a:cxn>
                <a:cxn ang="0">
                  <a:pos x="1962150" y="482600"/>
                </a:cxn>
                <a:cxn ang="0">
                  <a:pos x="1603375" y="558800"/>
                </a:cxn>
                <a:cxn ang="0">
                  <a:pos x="1257300" y="631825"/>
                </a:cxn>
                <a:cxn ang="0">
                  <a:pos x="927100" y="695325"/>
                </a:cxn>
                <a:cxn ang="0">
                  <a:pos x="606425" y="752475"/>
                </a:cxn>
                <a:cxn ang="0">
                  <a:pos x="298450" y="806450"/>
                </a:cxn>
                <a:cxn ang="0">
                  <a:pos x="0" y="854075"/>
                </a:cxn>
                <a:cxn ang="0">
                  <a:pos x="0" y="854075"/>
                </a:cxn>
                <a:cxn ang="0">
                  <a:pos x="206375" y="882650"/>
                </a:cxn>
                <a:cxn ang="0">
                  <a:pos x="403225" y="908050"/>
                </a:cxn>
                <a:cxn ang="0">
                  <a:pos x="593725" y="930275"/>
                </a:cxn>
                <a:cxn ang="0">
                  <a:pos x="781050" y="949325"/>
                </a:cxn>
                <a:cxn ang="0">
                  <a:pos x="962025" y="968375"/>
                </a:cxn>
                <a:cxn ang="0">
                  <a:pos x="1136650" y="981075"/>
                </a:cxn>
                <a:cxn ang="0">
                  <a:pos x="1304925" y="993775"/>
                </a:cxn>
                <a:cxn ang="0">
                  <a:pos x="1470025" y="1003300"/>
                </a:cxn>
                <a:cxn ang="0">
                  <a:pos x="1631950" y="1009650"/>
                </a:cxn>
                <a:cxn ang="0">
                  <a:pos x="1787525" y="1012825"/>
                </a:cxn>
                <a:cxn ang="0">
                  <a:pos x="1936750" y="1016000"/>
                </a:cxn>
                <a:cxn ang="0">
                  <a:pos x="2082800" y="1016000"/>
                </a:cxn>
                <a:cxn ang="0">
                  <a:pos x="2225675" y="1012825"/>
                </a:cxn>
                <a:cxn ang="0">
                  <a:pos x="2365375" y="1009650"/>
                </a:cxn>
                <a:cxn ang="0">
                  <a:pos x="2498725" y="1003300"/>
                </a:cxn>
                <a:cxn ang="0">
                  <a:pos x="2628900" y="993775"/>
                </a:cxn>
                <a:cxn ang="0">
                  <a:pos x="2752725" y="984250"/>
                </a:cxn>
                <a:cxn ang="0">
                  <a:pos x="2876550" y="971550"/>
                </a:cxn>
                <a:cxn ang="0">
                  <a:pos x="2994025" y="955675"/>
                </a:cxn>
                <a:cxn ang="0">
                  <a:pos x="3111500" y="939800"/>
                </a:cxn>
                <a:cxn ang="0">
                  <a:pos x="3222625" y="920750"/>
                </a:cxn>
                <a:cxn ang="0">
                  <a:pos x="3333750" y="901700"/>
                </a:cxn>
                <a:cxn ang="0">
                  <a:pos x="3438525" y="879475"/>
                </a:cxn>
                <a:cxn ang="0">
                  <a:pos x="3543300" y="857250"/>
                </a:cxn>
                <a:cxn ang="0">
                  <a:pos x="3644900" y="831850"/>
                </a:cxn>
                <a:cxn ang="0">
                  <a:pos x="3743325" y="806450"/>
                </a:cxn>
                <a:cxn ang="0">
                  <a:pos x="3838575" y="777875"/>
                </a:cxn>
                <a:cxn ang="0">
                  <a:pos x="3933825" y="749300"/>
                </a:cxn>
                <a:cxn ang="0">
                  <a:pos x="4114800" y="685800"/>
                </a:cxn>
                <a:cxn ang="0">
                  <a:pos x="4289425" y="619125"/>
                </a:cxn>
                <a:cxn ang="0">
                  <a:pos x="4289425" y="619125"/>
                </a:cxn>
                <a:cxn ang="0">
                  <a:pos x="4295775" y="615950"/>
                </a:cxn>
                <a:cxn ang="0">
                  <a:pos x="4295775" y="615950"/>
                </a:cxn>
                <a:cxn ang="0">
                  <a:pos x="4295775" y="0"/>
                </a:cxn>
                <a:cxn ang="0">
                  <a:pos x="4295775" y="0"/>
                </a:cxn>
                <a:cxn ang="0">
                  <a:pos x="4286250" y="0"/>
                </a:cxn>
                <a:cxn ang="0">
                  <a:pos x="4286250" y="0"/>
                </a:cxn>
              </a:cxnLst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6149" name="Freeform 18"/>
            <p:cNvSpPr/>
            <p:nvPr/>
          </p:nvSpPr>
          <p:spPr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8280401" y="1133475"/>
                </a:cxn>
                <a:cxn ang="0">
                  <a:pos x="7912101" y="1089025"/>
                </a:cxn>
                <a:cxn ang="0">
                  <a:pos x="7108826" y="968375"/>
                </a:cxn>
                <a:cxn ang="0">
                  <a:pos x="6213476" y="806450"/>
                </a:cxn>
                <a:cxn ang="0">
                  <a:pos x="5216526" y="593725"/>
                </a:cxn>
                <a:cxn ang="0">
                  <a:pos x="4676776" y="469900"/>
                </a:cxn>
                <a:cxn ang="0">
                  <a:pos x="4257676" y="374650"/>
                </a:cxn>
                <a:cxn ang="0">
                  <a:pos x="3857625" y="292100"/>
                </a:cxn>
                <a:cxn ang="0">
                  <a:pos x="3476625" y="222250"/>
                </a:cxn>
                <a:cxn ang="0">
                  <a:pos x="3111500" y="161925"/>
                </a:cxn>
                <a:cxn ang="0">
                  <a:pos x="2762250" y="114300"/>
                </a:cxn>
                <a:cxn ang="0">
                  <a:pos x="2117725" y="44450"/>
                </a:cxn>
                <a:cxn ang="0">
                  <a:pos x="1539875" y="6350"/>
                </a:cxn>
                <a:cxn ang="0">
                  <a:pos x="1022350" y="0"/>
                </a:cxn>
                <a:cxn ang="0">
                  <a:pos x="568325" y="15875"/>
                </a:cxn>
                <a:cxn ang="0">
                  <a:pos x="174625" y="50800"/>
                </a:cxn>
                <a:cxn ang="0">
                  <a:pos x="0" y="76200"/>
                </a:cxn>
                <a:cxn ang="0">
                  <a:pos x="498475" y="136525"/>
                </a:cxn>
                <a:cxn ang="0">
                  <a:pos x="1035050" y="222250"/>
                </a:cxn>
                <a:cxn ang="0">
                  <a:pos x="1609725" y="333375"/>
                </a:cxn>
                <a:cxn ang="0">
                  <a:pos x="2225675" y="469900"/>
                </a:cxn>
                <a:cxn ang="0">
                  <a:pos x="2787650" y="600075"/>
                </a:cxn>
                <a:cxn ang="0">
                  <a:pos x="3822700" y="819150"/>
                </a:cxn>
                <a:cxn ang="0">
                  <a:pos x="4298951" y="908050"/>
                </a:cxn>
                <a:cxn ang="0">
                  <a:pos x="4749801" y="984250"/>
                </a:cxn>
                <a:cxn ang="0">
                  <a:pos x="5175251" y="1050925"/>
                </a:cxn>
                <a:cxn ang="0">
                  <a:pos x="5575301" y="1101725"/>
                </a:cxn>
                <a:cxn ang="0">
                  <a:pos x="5953126" y="1146175"/>
                </a:cxn>
                <a:cxn ang="0">
                  <a:pos x="6308726" y="1174750"/>
                </a:cxn>
                <a:cxn ang="0">
                  <a:pos x="6642101" y="1196975"/>
                </a:cxn>
                <a:cxn ang="0">
                  <a:pos x="6959601" y="1209675"/>
                </a:cxn>
                <a:cxn ang="0">
                  <a:pos x="7254876" y="1209675"/>
                </a:cxn>
                <a:cxn ang="0">
                  <a:pos x="7534276" y="1203325"/>
                </a:cxn>
                <a:cxn ang="0">
                  <a:pos x="7797801" y="1187450"/>
                </a:cxn>
                <a:cxn ang="0">
                  <a:pos x="8045451" y="1162050"/>
                </a:cxn>
                <a:cxn ang="0">
                  <a:pos x="8280401" y="1133475"/>
                </a:cxn>
              </a:cxnLst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6150" name="Freeform 22"/>
            <p:cNvSpPr/>
            <p:nvPr/>
          </p:nvSpPr>
          <p:spPr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111125"/>
                </a:cxn>
                <a:cxn ang="0">
                  <a:pos x="0" y="111125"/>
                </a:cxn>
                <a:cxn ang="0">
                  <a:pos x="28575" y="104775"/>
                </a:cxn>
                <a:cxn ang="0">
                  <a:pos x="114300" y="88900"/>
                </a:cxn>
                <a:cxn ang="0">
                  <a:pos x="260350" y="66675"/>
                </a:cxn>
                <a:cxn ang="0">
                  <a:pos x="355600" y="53975"/>
                </a:cxn>
                <a:cxn ang="0">
                  <a:pos x="466725" y="41275"/>
                </a:cxn>
                <a:cxn ang="0">
                  <a:pos x="590550" y="31750"/>
                </a:cxn>
                <a:cxn ang="0">
                  <a:pos x="733425" y="22225"/>
                </a:cxn>
                <a:cxn ang="0">
                  <a:pos x="889000" y="12700"/>
                </a:cxn>
                <a:cxn ang="0">
                  <a:pos x="1063625" y="6350"/>
                </a:cxn>
                <a:cxn ang="0">
                  <a:pos x="1254125" y="3175"/>
                </a:cxn>
                <a:cxn ang="0">
                  <a:pos x="1460500" y="0"/>
                </a:cxn>
                <a:cxn ang="0">
                  <a:pos x="1682750" y="3175"/>
                </a:cxn>
                <a:cxn ang="0">
                  <a:pos x="1920875" y="9525"/>
                </a:cxn>
                <a:cxn ang="0">
                  <a:pos x="2178050" y="22225"/>
                </a:cxn>
                <a:cxn ang="0">
                  <a:pos x="2451100" y="38100"/>
                </a:cxn>
                <a:cxn ang="0">
                  <a:pos x="2740025" y="63500"/>
                </a:cxn>
                <a:cxn ang="0">
                  <a:pos x="3048000" y="92075"/>
                </a:cxn>
                <a:cxn ang="0">
                  <a:pos x="3375025" y="127000"/>
                </a:cxn>
                <a:cxn ang="0">
                  <a:pos x="3717925" y="168275"/>
                </a:cxn>
                <a:cxn ang="0">
                  <a:pos x="4079875" y="219075"/>
                </a:cxn>
                <a:cxn ang="0">
                  <a:pos x="4457700" y="276225"/>
                </a:cxn>
                <a:cxn ang="0">
                  <a:pos x="4854575" y="342900"/>
                </a:cxn>
                <a:cxn ang="0">
                  <a:pos x="5270500" y="422275"/>
                </a:cxn>
                <a:cxn ang="0">
                  <a:pos x="5705475" y="508000"/>
                </a:cxn>
                <a:cxn ang="0">
                  <a:pos x="6159500" y="603250"/>
                </a:cxn>
                <a:cxn ang="0">
                  <a:pos x="6632575" y="711200"/>
                </a:cxn>
                <a:cxn ang="0">
                  <a:pos x="7124700" y="828675"/>
                </a:cxn>
                <a:cxn ang="0">
                  <a:pos x="7635875" y="958850"/>
                </a:cxn>
                <a:cxn ang="0">
                  <a:pos x="8166100" y="1101725"/>
                </a:cxn>
              </a:cxnLst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6151" name="Freeform 26"/>
            <p:cNvSpPr/>
            <p:nvPr/>
          </p:nvSpPr>
          <p:spPr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927100"/>
                </a:cxn>
                <a:cxn ang="0">
                  <a:pos x="0" y="927100"/>
                </a:cxn>
                <a:cxn ang="0">
                  <a:pos x="142875" y="889000"/>
                </a:cxn>
                <a:cxn ang="0">
                  <a:pos x="533400" y="790575"/>
                </a:cxn>
                <a:cxn ang="0">
                  <a:pos x="803275" y="723900"/>
                </a:cxn>
                <a:cxn ang="0">
                  <a:pos x="1114425" y="650875"/>
                </a:cxn>
                <a:cxn ang="0">
                  <a:pos x="1460500" y="571500"/>
                </a:cxn>
                <a:cxn ang="0">
                  <a:pos x="1831975" y="485775"/>
                </a:cxn>
                <a:cxn ang="0">
                  <a:pos x="2225675" y="403225"/>
                </a:cxn>
                <a:cxn ang="0">
                  <a:pos x="2628900" y="320675"/>
                </a:cxn>
                <a:cxn ang="0">
                  <a:pos x="3041650" y="244475"/>
                </a:cxn>
                <a:cxn ang="0">
                  <a:pos x="3451225" y="171450"/>
                </a:cxn>
                <a:cxn ang="0">
                  <a:pos x="3654425" y="139700"/>
                </a:cxn>
                <a:cxn ang="0">
                  <a:pos x="3851275" y="107950"/>
                </a:cxn>
                <a:cxn ang="0">
                  <a:pos x="4048125" y="82550"/>
                </a:cxn>
                <a:cxn ang="0">
                  <a:pos x="4238625" y="57150"/>
                </a:cxn>
                <a:cxn ang="0">
                  <a:pos x="4425950" y="38100"/>
                </a:cxn>
                <a:cxn ang="0">
                  <a:pos x="4603750" y="22225"/>
                </a:cxn>
                <a:cxn ang="0">
                  <a:pos x="4775200" y="9525"/>
                </a:cxn>
                <a:cxn ang="0">
                  <a:pos x="4940300" y="0"/>
                </a:cxn>
              </a:cxnLst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 useBgFill="1">
          <p:nvSpPr>
            <p:cNvPr id="6152" name="Freeform 10"/>
            <p:cNvSpPr/>
            <p:nvPr/>
          </p:nvSpPr>
          <p:spPr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13004800" y="812800"/>
                </a:cxn>
                <a:cxn ang="0">
                  <a:pos x="12763500" y="904875"/>
                </a:cxn>
                <a:cxn ang="0">
                  <a:pos x="12506325" y="984250"/>
                </a:cxn>
                <a:cxn ang="0">
                  <a:pos x="12233275" y="1057275"/>
                </a:cxn>
                <a:cxn ang="0">
                  <a:pos x="11941175" y="1114425"/>
                </a:cxn>
                <a:cxn ang="0">
                  <a:pos x="11623675" y="1158875"/>
                </a:cxn>
                <a:cxn ang="0">
                  <a:pos x="11280775" y="1190625"/>
                </a:cxn>
                <a:cxn ang="0">
                  <a:pos x="10909300" y="1209675"/>
                </a:cxn>
                <a:cxn ang="0">
                  <a:pos x="10506075" y="1206500"/>
                </a:cxn>
                <a:cxn ang="0">
                  <a:pos x="10067925" y="1190625"/>
                </a:cxn>
                <a:cxn ang="0">
                  <a:pos x="9591675" y="1152525"/>
                </a:cxn>
                <a:cxn ang="0">
                  <a:pos x="9074150" y="1095375"/>
                </a:cxn>
                <a:cxn ang="0">
                  <a:pos x="8515350" y="1019175"/>
                </a:cxn>
                <a:cxn ang="0">
                  <a:pos x="7908925" y="917575"/>
                </a:cxn>
                <a:cxn ang="0">
                  <a:pos x="7251700" y="793750"/>
                </a:cxn>
                <a:cxn ang="0">
                  <a:pos x="6543675" y="644525"/>
                </a:cxn>
                <a:cxn ang="0">
                  <a:pos x="5778500" y="469900"/>
                </a:cxn>
                <a:cxn ang="0">
                  <a:pos x="5391150" y="381000"/>
                </a:cxn>
                <a:cxn ang="0">
                  <a:pos x="4657725" y="234950"/>
                </a:cxn>
                <a:cxn ang="0">
                  <a:pos x="3987800" y="130175"/>
                </a:cxn>
                <a:cxn ang="0">
                  <a:pos x="3375025" y="57150"/>
                </a:cxn>
                <a:cxn ang="0">
                  <a:pos x="2819400" y="15875"/>
                </a:cxn>
                <a:cxn ang="0">
                  <a:pos x="2320925" y="0"/>
                </a:cxn>
                <a:cxn ang="0">
                  <a:pos x="1876425" y="6350"/>
                </a:cxn>
                <a:cxn ang="0">
                  <a:pos x="1482725" y="31750"/>
                </a:cxn>
                <a:cxn ang="0">
                  <a:pos x="1136650" y="69850"/>
                </a:cxn>
                <a:cxn ang="0">
                  <a:pos x="841375" y="117475"/>
                </a:cxn>
                <a:cxn ang="0">
                  <a:pos x="593725" y="171450"/>
                </a:cxn>
                <a:cxn ang="0">
                  <a:pos x="393700" y="228600"/>
                </a:cxn>
                <a:cxn ang="0">
                  <a:pos x="234950" y="279400"/>
                </a:cxn>
                <a:cxn ang="0">
                  <a:pos x="76200" y="342900"/>
                </a:cxn>
                <a:cxn ang="0">
                  <a:pos x="0" y="381000"/>
                </a:cxn>
                <a:cxn ang="0">
                  <a:pos x="13004800" y="1892300"/>
                </a:cxn>
                <a:cxn ang="0">
                  <a:pos x="13011150" y="1882775"/>
                </a:cxn>
                <a:cxn ang="0">
                  <a:pos x="13011150" y="809625"/>
                </a:cxn>
                <a:cxn ang="0">
                  <a:pos x="13004800" y="812800"/>
                </a:cxn>
              </a:cxnLst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en-US" strike="noStrike" noProof="1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anose="05050102010706020507" pitchFamily="18" charset="2"/>
              <a:buNone/>
              <a:defRPr/>
            </a:pPr>
            <a:r>
              <a:rPr kumimoji="0" lang="zh-CN" altLang="en-US" sz="32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单击图标添加图片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2" name="Date Placeholder 4"/>
          <p:cNvSpPr>
            <a:spLocks noGrp="1"/>
          </p:cNvSpPr>
          <p:nvPr>
            <p:ph type="dt" sz="half" idx="12"/>
          </p:nvPr>
        </p:nvSpPr>
        <p:spPr>
          <a:xfrm>
            <a:off x="5164138" y="6249988"/>
            <a:ext cx="3786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0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3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193675" y="6249988"/>
            <a:ext cx="3786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0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4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3990975" y="6249988"/>
            <a:ext cx="116205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F3390D31-B4F9-4303-961A-D8C0A71581AE}" type="slidenum">
              <a:rPr kumimoji="0" lang="zh-CN" altLang="zh-CN" sz="1000" b="0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kumimoji="0" lang="zh-CN" altLang="zh-CN" sz="10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 spd="slow">
    <p:strips dir="rd"/>
  </p:transition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4" name="Rounded Rectangle 13"/>
          <p:cNvSpPr/>
          <p:nvPr/>
        </p:nvSpPr>
        <p:spPr>
          <a:xfrm>
            <a:off x="228600" y="228600"/>
            <a:ext cx="8696325" cy="2468563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36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1027" name="Group 15"/>
          <p:cNvGrpSpPr>
            <a:grpSpLocks noChangeAspect="1"/>
          </p:cNvGrpSpPr>
          <p:nvPr/>
        </p:nvGrpSpPr>
        <p:grpSpPr>
          <a:xfrm>
            <a:off x="211138" y="1679575"/>
            <a:ext cx="8723312" cy="1330325"/>
            <a:chOff x="-3905251" y="4294188"/>
            <a:chExt cx="13027839" cy="1892300"/>
          </a:xfrm>
        </p:grpSpPr>
        <p:sp>
          <p:nvSpPr>
            <p:cNvPr id="1028" name="Freeform 14"/>
            <p:cNvSpPr/>
            <p:nvPr/>
          </p:nvSpPr>
          <p:spPr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4286250" y="0"/>
                </a:cxn>
                <a:cxn ang="0">
                  <a:pos x="4286250" y="0"/>
                </a:cxn>
                <a:cxn ang="0">
                  <a:pos x="4105275" y="28575"/>
                </a:cxn>
                <a:cxn ang="0">
                  <a:pos x="3921125" y="60325"/>
                </a:cxn>
                <a:cxn ang="0">
                  <a:pos x="3733800" y="95250"/>
                </a:cxn>
                <a:cxn ang="0">
                  <a:pos x="3540125" y="130175"/>
                </a:cxn>
                <a:cxn ang="0">
                  <a:pos x="3343275" y="171450"/>
                </a:cxn>
                <a:cxn ang="0">
                  <a:pos x="3140075" y="212725"/>
                </a:cxn>
                <a:cxn ang="0">
                  <a:pos x="2933700" y="260350"/>
                </a:cxn>
                <a:cxn ang="0">
                  <a:pos x="2720975" y="307975"/>
                </a:cxn>
                <a:cxn ang="0">
                  <a:pos x="2720975" y="307975"/>
                </a:cxn>
                <a:cxn ang="0">
                  <a:pos x="2336800" y="400050"/>
                </a:cxn>
                <a:cxn ang="0">
                  <a:pos x="1962150" y="482600"/>
                </a:cxn>
                <a:cxn ang="0">
                  <a:pos x="1603375" y="558800"/>
                </a:cxn>
                <a:cxn ang="0">
                  <a:pos x="1257300" y="631825"/>
                </a:cxn>
                <a:cxn ang="0">
                  <a:pos x="927100" y="695325"/>
                </a:cxn>
                <a:cxn ang="0">
                  <a:pos x="606425" y="752475"/>
                </a:cxn>
                <a:cxn ang="0">
                  <a:pos x="298450" y="806450"/>
                </a:cxn>
                <a:cxn ang="0">
                  <a:pos x="0" y="854075"/>
                </a:cxn>
                <a:cxn ang="0">
                  <a:pos x="0" y="854075"/>
                </a:cxn>
                <a:cxn ang="0">
                  <a:pos x="206375" y="882650"/>
                </a:cxn>
                <a:cxn ang="0">
                  <a:pos x="403225" y="908050"/>
                </a:cxn>
                <a:cxn ang="0">
                  <a:pos x="593725" y="930275"/>
                </a:cxn>
                <a:cxn ang="0">
                  <a:pos x="781050" y="949325"/>
                </a:cxn>
                <a:cxn ang="0">
                  <a:pos x="962025" y="968375"/>
                </a:cxn>
                <a:cxn ang="0">
                  <a:pos x="1136650" y="981075"/>
                </a:cxn>
                <a:cxn ang="0">
                  <a:pos x="1304925" y="993775"/>
                </a:cxn>
                <a:cxn ang="0">
                  <a:pos x="1470025" y="1003300"/>
                </a:cxn>
                <a:cxn ang="0">
                  <a:pos x="1631950" y="1009650"/>
                </a:cxn>
                <a:cxn ang="0">
                  <a:pos x="1787525" y="1012825"/>
                </a:cxn>
                <a:cxn ang="0">
                  <a:pos x="1936750" y="1016000"/>
                </a:cxn>
                <a:cxn ang="0">
                  <a:pos x="2082800" y="1016000"/>
                </a:cxn>
                <a:cxn ang="0">
                  <a:pos x="2225675" y="1012825"/>
                </a:cxn>
                <a:cxn ang="0">
                  <a:pos x="2365375" y="1009650"/>
                </a:cxn>
                <a:cxn ang="0">
                  <a:pos x="2498725" y="1003300"/>
                </a:cxn>
                <a:cxn ang="0">
                  <a:pos x="2628900" y="993775"/>
                </a:cxn>
                <a:cxn ang="0">
                  <a:pos x="2752725" y="984250"/>
                </a:cxn>
                <a:cxn ang="0">
                  <a:pos x="2876550" y="971550"/>
                </a:cxn>
                <a:cxn ang="0">
                  <a:pos x="2994025" y="955675"/>
                </a:cxn>
                <a:cxn ang="0">
                  <a:pos x="3111500" y="939800"/>
                </a:cxn>
                <a:cxn ang="0">
                  <a:pos x="3222625" y="920750"/>
                </a:cxn>
                <a:cxn ang="0">
                  <a:pos x="3333750" y="901700"/>
                </a:cxn>
                <a:cxn ang="0">
                  <a:pos x="3438525" y="879475"/>
                </a:cxn>
                <a:cxn ang="0">
                  <a:pos x="3543300" y="857250"/>
                </a:cxn>
                <a:cxn ang="0">
                  <a:pos x="3644900" y="831850"/>
                </a:cxn>
                <a:cxn ang="0">
                  <a:pos x="3743325" y="806450"/>
                </a:cxn>
                <a:cxn ang="0">
                  <a:pos x="3838575" y="777875"/>
                </a:cxn>
                <a:cxn ang="0">
                  <a:pos x="3933825" y="749300"/>
                </a:cxn>
                <a:cxn ang="0">
                  <a:pos x="4114800" y="685800"/>
                </a:cxn>
                <a:cxn ang="0">
                  <a:pos x="4289425" y="619125"/>
                </a:cxn>
                <a:cxn ang="0">
                  <a:pos x="4289425" y="619125"/>
                </a:cxn>
                <a:cxn ang="0">
                  <a:pos x="4295775" y="615950"/>
                </a:cxn>
                <a:cxn ang="0">
                  <a:pos x="4295775" y="615950"/>
                </a:cxn>
                <a:cxn ang="0">
                  <a:pos x="4295775" y="0"/>
                </a:cxn>
                <a:cxn ang="0">
                  <a:pos x="4295775" y="0"/>
                </a:cxn>
                <a:cxn ang="0">
                  <a:pos x="4286250" y="0"/>
                </a:cxn>
                <a:cxn ang="0">
                  <a:pos x="4286250" y="0"/>
                </a:cxn>
              </a:cxnLst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29" name="Freeform 18"/>
            <p:cNvSpPr/>
            <p:nvPr/>
          </p:nvSpPr>
          <p:spPr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8280401" y="1133475"/>
                </a:cxn>
                <a:cxn ang="0">
                  <a:pos x="7912101" y="1089025"/>
                </a:cxn>
                <a:cxn ang="0">
                  <a:pos x="7108826" y="968375"/>
                </a:cxn>
                <a:cxn ang="0">
                  <a:pos x="6213476" y="806450"/>
                </a:cxn>
                <a:cxn ang="0">
                  <a:pos x="5216526" y="593725"/>
                </a:cxn>
                <a:cxn ang="0">
                  <a:pos x="4676776" y="469900"/>
                </a:cxn>
                <a:cxn ang="0">
                  <a:pos x="4257676" y="374650"/>
                </a:cxn>
                <a:cxn ang="0">
                  <a:pos x="3857625" y="292100"/>
                </a:cxn>
                <a:cxn ang="0">
                  <a:pos x="3476625" y="222250"/>
                </a:cxn>
                <a:cxn ang="0">
                  <a:pos x="3111500" y="161925"/>
                </a:cxn>
                <a:cxn ang="0">
                  <a:pos x="2762250" y="114300"/>
                </a:cxn>
                <a:cxn ang="0">
                  <a:pos x="2117725" y="44450"/>
                </a:cxn>
                <a:cxn ang="0">
                  <a:pos x="1539875" y="6350"/>
                </a:cxn>
                <a:cxn ang="0">
                  <a:pos x="1022350" y="0"/>
                </a:cxn>
                <a:cxn ang="0">
                  <a:pos x="568325" y="15875"/>
                </a:cxn>
                <a:cxn ang="0">
                  <a:pos x="174625" y="50800"/>
                </a:cxn>
                <a:cxn ang="0">
                  <a:pos x="0" y="76200"/>
                </a:cxn>
                <a:cxn ang="0">
                  <a:pos x="498475" y="136525"/>
                </a:cxn>
                <a:cxn ang="0">
                  <a:pos x="1035050" y="222250"/>
                </a:cxn>
                <a:cxn ang="0">
                  <a:pos x="1609725" y="333375"/>
                </a:cxn>
                <a:cxn ang="0">
                  <a:pos x="2225675" y="469900"/>
                </a:cxn>
                <a:cxn ang="0">
                  <a:pos x="2787650" y="600075"/>
                </a:cxn>
                <a:cxn ang="0">
                  <a:pos x="3822700" y="819150"/>
                </a:cxn>
                <a:cxn ang="0">
                  <a:pos x="4298951" y="908050"/>
                </a:cxn>
                <a:cxn ang="0">
                  <a:pos x="4749801" y="984250"/>
                </a:cxn>
                <a:cxn ang="0">
                  <a:pos x="5175251" y="1050925"/>
                </a:cxn>
                <a:cxn ang="0">
                  <a:pos x="5575301" y="1101725"/>
                </a:cxn>
                <a:cxn ang="0">
                  <a:pos x="5953126" y="1146175"/>
                </a:cxn>
                <a:cxn ang="0">
                  <a:pos x="6308726" y="1174750"/>
                </a:cxn>
                <a:cxn ang="0">
                  <a:pos x="6642101" y="1196975"/>
                </a:cxn>
                <a:cxn ang="0">
                  <a:pos x="6959601" y="1209675"/>
                </a:cxn>
                <a:cxn ang="0">
                  <a:pos x="7254876" y="1209675"/>
                </a:cxn>
                <a:cxn ang="0">
                  <a:pos x="7534276" y="1203325"/>
                </a:cxn>
                <a:cxn ang="0">
                  <a:pos x="7797801" y="1187450"/>
                </a:cxn>
                <a:cxn ang="0">
                  <a:pos x="8045451" y="1162050"/>
                </a:cxn>
                <a:cxn ang="0">
                  <a:pos x="8280401" y="1133475"/>
                </a:cxn>
              </a:cxnLst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30" name="Freeform 22"/>
            <p:cNvSpPr/>
            <p:nvPr/>
          </p:nvSpPr>
          <p:spPr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111125"/>
                </a:cxn>
                <a:cxn ang="0">
                  <a:pos x="0" y="111125"/>
                </a:cxn>
                <a:cxn ang="0">
                  <a:pos x="28575" y="104775"/>
                </a:cxn>
                <a:cxn ang="0">
                  <a:pos x="114300" y="88900"/>
                </a:cxn>
                <a:cxn ang="0">
                  <a:pos x="260350" y="66675"/>
                </a:cxn>
                <a:cxn ang="0">
                  <a:pos x="355600" y="53975"/>
                </a:cxn>
                <a:cxn ang="0">
                  <a:pos x="466725" y="41275"/>
                </a:cxn>
                <a:cxn ang="0">
                  <a:pos x="590550" y="31750"/>
                </a:cxn>
                <a:cxn ang="0">
                  <a:pos x="733425" y="22225"/>
                </a:cxn>
                <a:cxn ang="0">
                  <a:pos x="889000" y="12700"/>
                </a:cxn>
                <a:cxn ang="0">
                  <a:pos x="1063625" y="6350"/>
                </a:cxn>
                <a:cxn ang="0">
                  <a:pos x="1254125" y="3175"/>
                </a:cxn>
                <a:cxn ang="0">
                  <a:pos x="1460500" y="0"/>
                </a:cxn>
                <a:cxn ang="0">
                  <a:pos x="1682750" y="3175"/>
                </a:cxn>
                <a:cxn ang="0">
                  <a:pos x="1920875" y="9525"/>
                </a:cxn>
                <a:cxn ang="0">
                  <a:pos x="2178050" y="22225"/>
                </a:cxn>
                <a:cxn ang="0">
                  <a:pos x="2451100" y="38100"/>
                </a:cxn>
                <a:cxn ang="0">
                  <a:pos x="2740025" y="63500"/>
                </a:cxn>
                <a:cxn ang="0">
                  <a:pos x="3048000" y="92075"/>
                </a:cxn>
                <a:cxn ang="0">
                  <a:pos x="3375025" y="127000"/>
                </a:cxn>
                <a:cxn ang="0">
                  <a:pos x="3717925" y="168275"/>
                </a:cxn>
                <a:cxn ang="0">
                  <a:pos x="4079875" y="219075"/>
                </a:cxn>
                <a:cxn ang="0">
                  <a:pos x="4457700" y="276225"/>
                </a:cxn>
                <a:cxn ang="0">
                  <a:pos x="4854575" y="342900"/>
                </a:cxn>
                <a:cxn ang="0">
                  <a:pos x="5270500" y="422275"/>
                </a:cxn>
                <a:cxn ang="0">
                  <a:pos x="5705475" y="508000"/>
                </a:cxn>
                <a:cxn ang="0">
                  <a:pos x="6159500" y="603250"/>
                </a:cxn>
                <a:cxn ang="0">
                  <a:pos x="6632575" y="711200"/>
                </a:cxn>
                <a:cxn ang="0">
                  <a:pos x="7124700" y="828675"/>
                </a:cxn>
                <a:cxn ang="0">
                  <a:pos x="7635875" y="958850"/>
                </a:cxn>
                <a:cxn ang="0">
                  <a:pos x="8166100" y="1101725"/>
                </a:cxn>
              </a:cxnLst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31" name="Freeform 26"/>
            <p:cNvSpPr/>
            <p:nvPr/>
          </p:nvSpPr>
          <p:spPr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927100"/>
                </a:cxn>
                <a:cxn ang="0">
                  <a:pos x="0" y="927100"/>
                </a:cxn>
                <a:cxn ang="0">
                  <a:pos x="142875" y="889000"/>
                </a:cxn>
                <a:cxn ang="0">
                  <a:pos x="533400" y="790575"/>
                </a:cxn>
                <a:cxn ang="0">
                  <a:pos x="803275" y="723900"/>
                </a:cxn>
                <a:cxn ang="0">
                  <a:pos x="1114425" y="650875"/>
                </a:cxn>
                <a:cxn ang="0">
                  <a:pos x="1460500" y="571500"/>
                </a:cxn>
                <a:cxn ang="0">
                  <a:pos x="1831975" y="485775"/>
                </a:cxn>
                <a:cxn ang="0">
                  <a:pos x="2225675" y="403225"/>
                </a:cxn>
                <a:cxn ang="0">
                  <a:pos x="2628900" y="320675"/>
                </a:cxn>
                <a:cxn ang="0">
                  <a:pos x="3041650" y="244475"/>
                </a:cxn>
                <a:cxn ang="0">
                  <a:pos x="3451225" y="171450"/>
                </a:cxn>
                <a:cxn ang="0">
                  <a:pos x="3654425" y="139700"/>
                </a:cxn>
                <a:cxn ang="0">
                  <a:pos x="3851275" y="107950"/>
                </a:cxn>
                <a:cxn ang="0">
                  <a:pos x="4048125" y="82550"/>
                </a:cxn>
                <a:cxn ang="0">
                  <a:pos x="4238625" y="57150"/>
                </a:cxn>
                <a:cxn ang="0">
                  <a:pos x="4425950" y="38100"/>
                </a:cxn>
                <a:cxn ang="0">
                  <a:pos x="4603750" y="22225"/>
                </a:cxn>
                <a:cxn ang="0">
                  <a:pos x="4775200" y="9525"/>
                </a:cxn>
                <a:cxn ang="0">
                  <a:pos x="4940300" y="0"/>
                </a:cxn>
              </a:cxnLst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 useBgFill="1">
          <p:nvSpPr>
            <p:cNvPr id="1032" name="Freeform 10"/>
            <p:cNvSpPr/>
            <p:nvPr/>
          </p:nvSpPr>
          <p:spPr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13021481" y="812800"/>
                </a:cxn>
                <a:cxn ang="0">
                  <a:pos x="12779871" y="904875"/>
                </a:cxn>
                <a:cxn ang="0">
                  <a:pos x="12522366" y="984250"/>
                </a:cxn>
                <a:cxn ang="0">
                  <a:pos x="12248966" y="1057275"/>
                </a:cxn>
                <a:cxn ang="0">
                  <a:pos x="11956492" y="1114425"/>
                </a:cxn>
                <a:cxn ang="0">
                  <a:pos x="11638584" y="1158875"/>
                </a:cxn>
                <a:cxn ang="0">
                  <a:pos x="11295245" y="1190625"/>
                </a:cxn>
                <a:cxn ang="0">
                  <a:pos x="10923293" y="1209675"/>
                </a:cxn>
                <a:cxn ang="0">
                  <a:pos x="10519551" y="1206500"/>
                </a:cxn>
                <a:cxn ang="0">
                  <a:pos x="10080839" y="1190625"/>
                </a:cxn>
                <a:cxn ang="0">
                  <a:pos x="9603978" y="1152525"/>
                </a:cxn>
                <a:cxn ang="0">
                  <a:pos x="9085789" y="1095375"/>
                </a:cxn>
                <a:cxn ang="0">
                  <a:pos x="8526272" y="1019175"/>
                </a:cxn>
                <a:cxn ang="0">
                  <a:pos x="7919070" y="917575"/>
                </a:cxn>
                <a:cxn ang="0">
                  <a:pos x="7261002" y="793750"/>
                </a:cxn>
                <a:cxn ang="0">
                  <a:pos x="6552068" y="644525"/>
                </a:cxn>
                <a:cxn ang="0">
                  <a:pos x="5785912" y="469900"/>
                </a:cxn>
                <a:cxn ang="0">
                  <a:pos x="5398065" y="381000"/>
                </a:cxn>
                <a:cxn ang="0">
                  <a:pos x="4663699" y="234950"/>
                </a:cxn>
                <a:cxn ang="0">
                  <a:pos x="3992915" y="130175"/>
                </a:cxn>
                <a:cxn ang="0">
                  <a:pos x="3379354" y="57150"/>
                </a:cxn>
                <a:cxn ang="0">
                  <a:pos x="2823016" y="15875"/>
                </a:cxn>
                <a:cxn ang="0">
                  <a:pos x="2323902" y="0"/>
                </a:cxn>
                <a:cxn ang="0">
                  <a:pos x="1878832" y="6350"/>
                </a:cxn>
                <a:cxn ang="0">
                  <a:pos x="1484627" y="31750"/>
                </a:cxn>
                <a:cxn ang="0">
                  <a:pos x="1138108" y="69850"/>
                </a:cxn>
                <a:cxn ang="0">
                  <a:pos x="842454" y="117475"/>
                </a:cxn>
                <a:cxn ang="0">
                  <a:pos x="594487" y="171450"/>
                </a:cxn>
                <a:cxn ang="0">
                  <a:pos x="394205" y="228600"/>
                </a:cxn>
                <a:cxn ang="0">
                  <a:pos x="235251" y="279400"/>
                </a:cxn>
                <a:cxn ang="0">
                  <a:pos x="76298" y="342900"/>
                </a:cxn>
                <a:cxn ang="0">
                  <a:pos x="0" y="381000"/>
                </a:cxn>
                <a:cxn ang="0">
                  <a:pos x="13021481" y="1892300"/>
                </a:cxn>
                <a:cxn ang="0">
                  <a:pos x="13027839" y="1882775"/>
                </a:cxn>
                <a:cxn ang="0">
                  <a:pos x="13027839" y="809625"/>
                </a:cxn>
                <a:cxn ang="0">
                  <a:pos x="13021481" y="812800"/>
                </a:cxn>
              </a:cxnLst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1033" name="Title Placeholder 1"/>
          <p:cNvSpPr>
            <a:spLocks noGrp="1"/>
          </p:cNvSpPr>
          <p:nvPr>
            <p:ph type="title"/>
          </p:nvPr>
        </p:nvSpPr>
        <p:spPr>
          <a:xfrm>
            <a:off x="457200" y="338138"/>
            <a:ext cx="8229600" cy="1252537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zh-CN" altLang="en-US" dirty="0"/>
              <a:t>单击此处编辑母版标题样式</a:t>
            </a:r>
            <a:endParaRPr lang="en-US" altLang="zh-CN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4138" y="6249988"/>
            <a:ext cx="3786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0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75" y="6249988"/>
            <a:ext cx="3786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0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0975" y="6249988"/>
            <a:ext cx="116205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FE2902B7-6690-43B0-849E-B3ABB1C0F680}" type="slidenum">
              <a:rPr kumimoji="0" lang="zh-CN" altLang="zh-CN" sz="1000" b="0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kumimoji="0" lang="zh-CN" altLang="zh-CN" sz="10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37" name="Text Placeholder 2"/>
          <p:cNvSpPr>
            <a:spLocks noGrp="1"/>
          </p:cNvSpPr>
          <p:nvPr>
            <p:ph type="body"/>
          </p:nvPr>
        </p:nvSpPr>
        <p:spPr>
          <a:xfrm>
            <a:off x="871538" y="2674938"/>
            <a:ext cx="7408862" cy="3451225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 indent="-273050"/>
            <a:r>
              <a:rPr lang="zh-CN" altLang="en-US" dirty="0"/>
              <a:t>第二级</a:t>
            </a:r>
            <a:endParaRPr lang="zh-CN" altLang="en-US" dirty="0"/>
          </a:p>
          <a:p>
            <a:pPr lvl="2" indent="-228600"/>
            <a:r>
              <a:rPr lang="zh-CN" altLang="en-US" dirty="0"/>
              <a:t>第三级</a:t>
            </a:r>
            <a:endParaRPr lang="zh-CN" altLang="en-US" dirty="0"/>
          </a:p>
          <a:p>
            <a:pPr lvl="3" indent="-228600"/>
            <a:r>
              <a:rPr lang="zh-CN" altLang="en-US" dirty="0"/>
              <a:t>第四级</a:t>
            </a:r>
            <a:endParaRPr lang="zh-CN" altLang="en-US" dirty="0"/>
          </a:p>
          <a:p>
            <a:pPr lvl="4" indent="-228600"/>
            <a:r>
              <a:rPr lang="zh-CN" altLang="en-US" dirty="0"/>
              <a:t>第五级</a:t>
            </a:r>
            <a:endParaRPr lang="en-US" altLang="zh-CN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strips dir="rd"/>
  </p:transition>
  <p:hf sldNum="0" hdr="0" ftr="0" dt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anose="020E0502030303020204" pitchFamily="34" charset="0"/>
          <a:ea typeface="华文新魏" panose="0201080004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anose="020E0502030303020204" pitchFamily="34" charset="0"/>
          <a:ea typeface="华文新魏" panose="0201080004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anose="020E0502030303020204" pitchFamily="34" charset="0"/>
          <a:ea typeface="华文新魏" panose="0201080004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anose="020E0502030303020204" pitchFamily="34" charset="0"/>
          <a:ea typeface="华文新魏" panose="02010800040101010101" pitchFamily="2" charset="-122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anose="05050102010706020507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580" indent="-2730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anose="05050102010706020507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98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anose="05050102010706020507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anose="05050102010706020507" pitchFamily="18" charset="2"/>
        <a:buChar char=""/>
        <a:defRPr kern="1200">
          <a:solidFill>
            <a:schemeClr val="tx2"/>
          </a:solidFill>
          <a:latin typeface="+mn-lt"/>
          <a:ea typeface="+mn-ea"/>
          <a:cs typeface="+mn-cs"/>
        </a:defRPr>
      </a:lvl4pPr>
      <a:lvl5pPr marL="1462405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anose="05050102010706020507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5"/>
        </a:spcBef>
        <a:buClr>
          <a:schemeClr val="accent1"/>
        </a:buClr>
        <a:buFont typeface="Symbol" panose="05050102010706020507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5"/>
        </a:spcBef>
        <a:buClr>
          <a:schemeClr val="accent1"/>
        </a:buClr>
        <a:buFont typeface="Symbol" panose="05050102010706020507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5"/>
        </a:spcBef>
        <a:buClr>
          <a:schemeClr val="accent1"/>
        </a:buClr>
        <a:buFont typeface="Symbol" panose="05050102010706020507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5"/>
        </a:spcBef>
        <a:buClr>
          <a:schemeClr val="accent1"/>
        </a:buClr>
        <a:buFont typeface="Symbol" panose="05050102010706020507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2.GIF"/><Relationship Id="rId1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4.jpeg"/><Relationship Id="rId1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audio" Target="../media/audio1.wav"/><Relationship Id="rId2" Type="http://schemas.openxmlformats.org/officeDocument/2006/relationships/image" Target="../media/image16.jpeg"/><Relationship Id="rId1" Type="http://schemas.openxmlformats.org/officeDocument/2006/relationships/image" Target="../media/image15.jpeg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audio" Target="../media/audio2.wav"/><Relationship Id="rId2" Type="http://schemas.openxmlformats.org/officeDocument/2006/relationships/image" Target="../media/image18.jpeg"/><Relationship Id="rId1" Type="http://schemas.openxmlformats.org/officeDocument/2006/relationships/image" Target="../media/image17.jpeg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audio" Target="../media/audio1.wav"/><Relationship Id="rId2" Type="http://schemas.openxmlformats.org/officeDocument/2006/relationships/image" Target="../media/image20.jpeg"/><Relationship Id="rId1" Type="http://schemas.openxmlformats.org/officeDocument/2006/relationships/image" Target="../media/image1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audio1.wav"/><Relationship Id="rId1" Type="http://schemas.openxmlformats.org/officeDocument/2006/relationships/image" Target="../media/image21.jpeg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audio" Target="../media/audio1.wav"/><Relationship Id="rId2" Type="http://schemas.openxmlformats.org/officeDocument/2006/relationships/image" Target="../media/image23.jpeg"/><Relationship Id="rId1" Type="http://schemas.openxmlformats.org/officeDocument/2006/relationships/image" Target="../media/image22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4.GI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6.jpeg"/><Relationship Id="rId1" Type="http://schemas.openxmlformats.org/officeDocument/2006/relationships/image" Target="../media/image2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8.GIF"/><Relationship Id="rId1" Type="http://schemas.openxmlformats.org/officeDocument/2006/relationships/image" Target="../media/image27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9.GI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31.GIF"/><Relationship Id="rId1" Type="http://schemas.openxmlformats.org/officeDocument/2006/relationships/image" Target="../media/image30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5.jpeg"/><Relationship Id="rId1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0.GI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8194" name="WordArt 2" descr="白色大理石"/>
          <p:cNvSpPr/>
          <p:nvPr/>
        </p:nvSpPr>
        <p:spPr>
          <a:xfrm>
            <a:off x="1143000" y="1447800"/>
            <a:ext cx="6781800" cy="2209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  <a:scene3d>
              <a:camera prst="legacyObliqueRight">
                <a:rot lat="0" lon="0" rev="0"/>
              </a:camera>
              <a:lightRig rig="legacyFlat3" dir="r"/>
            </a:scene3d>
            <a:sp3d extrusionH="100000" prstMaterial="legacyMatte">
              <a:extrusionClr>
                <a:srgbClr val="663300"/>
              </a:extrusionClr>
            </a:sp3d>
          </a:bodyPr>
          <a:p>
            <a:pPr algn="ctr"/>
            <a:r>
              <a:rPr lang="zh-CN" altLang="en-US" sz="6000" b="1">
                <a:blipFill rotWithShape="0">
                  <a:blip r:embed="rId2"/>
                </a:blipFill>
                <a:latin typeface="黑体" panose="02010609060101010101" charset="-122"/>
                <a:ea typeface="黑体" panose="02010609060101010101" charset="-122"/>
              </a:rPr>
              <a:t>记金华的双龙洞</a:t>
            </a:r>
            <a:endParaRPr lang="zh-CN" altLang="en-US" sz="6000" b="1">
              <a:blipFill rotWithShape="0">
                <a:blip r:embed="rId2"/>
              </a:blipFill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8195" name="WordArt 3" descr="白色大理石"/>
          <p:cNvSpPr/>
          <p:nvPr/>
        </p:nvSpPr>
        <p:spPr>
          <a:xfrm>
            <a:off x="5410200" y="5029200"/>
            <a:ext cx="2286000" cy="762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  <a:scene3d>
              <a:camera prst="legacyObliqueRight">
                <a:rot lat="0" lon="0" rev="0"/>
              </a:camera>
              <a:lightRig rig="legacyFlat3" dir="r"/>
            </a:scene3d>
            <a:sp3d extrusionH="100000" prstMaterial="legacyMatte">
              <a:extrusionClr>
                <a:srgbClr val="663300"/>
              </a:extrusionClr>
            </a:sp3d>
          </a:bodyPr>
          <a:p>
            <a:pPr algn="ctr"/>
            <a:r>
              <a:rPr lang="zh-CN" altLang="en-US" sz="6000" b="1">
                <a:blipFill rotWithShape="0">
                  <a:blip r:embed="rId2"/>
                </a:blipFill>
                <a:latin typeface="宋体" panose="02010600030101010101" pitchFamily="2" charset="-122"/>
                <a:ea typeface="宋体" panose="02010600030101010101" pitchFamily="2" charset="-122"/>
              </a:rPr>
              <a:t>叶圣陶</a:t>
            </a:r>
            <a:endParaRPr lang="zh-CN" altLang="en-US" sz="6000" b="1">
              <a:blipFill rotWithShape="0">
                <a:blip r:embed="rId2"/>
              </a:blip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>
    <p:strips dir="rd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7409" name="Picture 2"/>
          <p:cNvPicPr>
            <a:picLocks noChangeAspect="1"/>
          </p:cNvPicPr>
          <p:nvPr/>
        </p:nvPicPr>
        <p:blipFill>
          <a:blip r:embed="rId1">
            <a:lum contrast="48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1267" name="Text Box 3"/>
          <p:cNvSpPr txBox="1"/>
          <p:nvPr/>
        </p:nvSpPr>
        <p:spPr>
          <a:xfrm>
            <a:off x="1600200" y="1905000"/>
            <a:ext cx="762000" cy="64135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zh-CN" altLang="zh-CN" b="1" dirty="0">
                <a:solidFill>
                  <a:schemeClr val="accent2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窄</a:t>
            </a:r>
            <a:endParaRPr lang="zh-CN" altLang="zh-CN" b="1" dirty="0">
              <a:solidFill>
                <a:schemeClr val="accent2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1268" name="Text Box 4"/>
          <p:cNvSpPr txBox="1"/>
          <p:nvPr/>
        </p:nvSpPr>
        <p:spPr>
          <a:xfrm>
            <a:off x="1676400" y="2971800"/>
            <a:ext cx="609600" cy="64135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zh-CN" altLang="zh-CN" b="1" dirty="0">
                <a:solidFill>
                  <a:schemeClr val="accent2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矮</a:t>
            </a:r>
            <a:endParaRPr lang="zh-CN" altLang="zh-CN" b="1" dirty="0">
              <a:solidFill>
                <a:schemeClr val="accent2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1269" name="Text Box 5"/>
          <p:cNvSpPr txBox="1"/>
          <p:nvPr/>
        </p:nvSpPr>
        <p:spPr>
          <a:xfrm>
            <a:off x="1676400" y="3886200"/>
            <a:ext cx="990600" cy="64135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zh-CN" altLang="zh-CN" b="1" dirty="0">
                <a:solidFill>
                  <a:schemeClr val="accent2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险</a:t>
            </a:r>
            <a:endParaRPr lang="zh-CN" altLang="zh-CN" b="1" dirty="0">
              <a:solidFill>
                <a:schemeClr val="accent2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1270" name="Text Box 6"/>
          <p:cNvSpPr txBox="1"/>
          <p:nvPr/>
        </p:nvSpPr>
        <p:spPr>
          <a:xfrm>
            <a:off x="2438400" y="1905000"/>
            <a:ext cx="4876800" cy="64135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zh-CN" altLang="zh-CN" b="1" dirty="0">
                <a:solidFill>
                  <a:srgbClr val="99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只容得下一只小船进出</a:t>
            </a:r>
            <a:endParaRPr lang="zh-CN" altLang="zh-CN" b="1" dirty="0">
              <a:solidFill>
                <a:srgbClr val="99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1271" name="Text Box 7"/>
          <p:cNvSpPr txBox="1"/>
          <p:nvPr/>
        </p:nvSpPr>
        <p:spPr>
          <a:xfrm>
            <a:off x="2514600" y="2895600"/>
            <a:ext cx="2514600" cy="579438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zh-CN" altLang="zh-CN" sz="3200" b="1" dirty="0">
                <a:solidFill>
                  <a:srgbClr val="99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须仰卧船中</a:t>
            </a:r>
            <a:endParaRPr lang="zh-CN" altLang="zh-CN" sz="3200" b="1" dirty="0">
              <a:solidFill>
                <a:srgbClr val="99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1272" name="Text Box 8"/>
          <p:cNvSpPr txBox="1"/>
          <p:nvPr/>
        </p:nvSpPr>
        <p:spPr>
          <a:xfrm>
            <a:off x="2362200" y="4038600"/>
            <a:ext cx="6781800" cy="579438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zh-CN" altLang="zh-CN" sz="3200" b="1" dirty="0">
                <a:solidFill>
                  <a:srgbClr val="99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左右和上方的山石似乎都在挤压过来</a:t>
            </a:r>
            <a:endParaRPr lang="zh-CN" altLang="zh-CN" sz="3200" b="1" dirty="0">
              <a:solidFill>
                <a:srgbClr val="99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1273" name="Text Box 9"/>
          <p:cNvSpPr txBox="1"/>
          <p:nvPr/>
        </p:nvSpPr>
        <p:spPr>
          <a:xfrm>
            <a:off x="457200" y="1828800"/>
            <a:ext cx="793750" cy="3048000"/>
          </a:xfrm>
          <a:prstGeom prst="rect">
            <a:avLst/>
          </a:prstGeom>
          <a:noFill/>
          <a:ln w="9525">
            <a:noFill/>
          </a:ln>
        </p:spPr>
        <p:txBody>
          <a:bodyPr vert="eaVert" anchor="t" anchorCtr="0">
            <a:spAutoFit/>
          </a:bodyPr>
          <a:p>
            <a:pPr>
              <a:spcBef>
                <a:spcPct val="50000"/>
              </a:spcBef>
            </a:pPr>
            <a:r>
              <a:rPr lang="zh-CN" altLang="zh-CN" sz="4000" b="1" dirty="0">
                <a:solidFill>
                  <a:srgbClr val="FF66CC"/>
                </a:solidFill>
                <a:latin typeface="Times New Roman" panose="02020603050405020304" pitchFamily="18" charset="0"/>
                <a:ea typeface="仿宋_GB2312" pitchFamily="49" charset="-122"/>
              </a:rPr>
              <a:t>孔隙的特点</a:t>
            </a:r>
            <a:endParaRPr lang="zh-CN" altLang="zh-CN" sz="4000" b="1" dirty="0">
              <a:solidFill>
                <a:srgbClr val="FF66CC"/>
              </a:solidFill>
              <a:latin typeface="Times New Roman" panose="02020603050405020304" pitchFamily="18" charset="0"/>
              <a:ea typeface="仿宋_GB2312" pitchFamily="49" charset="-122"/>
            </a:endParaRPr>
          </a:p>
        </p:txBody>
      </p:sp>
      <p:sp>
        <p:nvSpPr>
          <p:cNvPr id="11274" name="AutoShape 10"/>
          <p:cNvSpPr/>
          <p:nvPr/>
        </p:nvSpPr>
        <p:spPr>
          <a:xfrm>
            <a:off x="1143000" y="1828800"/>
            <a:ext cx="533400" cy="2819400"/>
          </a:xfrm>
          <a:prstGeom prst="leftBrace">
            <a:avLst>
              <a:gd name="adj1" fmla="val 44023"/>
              <a:gd name="adj2" fmla="val 50000"/>
            </a:avLst>
          </a:prstGeom>
          <a:noFill/>
          <a:ln w="38100" cap="flat" cmpd="sng">
            <a:solidFill>
              <a:srgbClr val="339966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 anchorCtr="0"/>
          <a:p>
            <a:endParaRPr lang="zh-CN" altLang="en-US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pic>
        <p:nvPicPr>
          <p:cNvPr id="17418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0" y="0"/>
            <a:ext cx="2286000" cy="28575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11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11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 animBg="1"/>
      <p:bldP spid="11268" grpId="0" animBg="1"/>
      <p:bldP spid="11269" grpId="0" animBg="1"/>
      <p:bldP spid="11270" grpId="0" animBg="1"/>
      <p:bldP spid="11271" grpId="0" animBg="1"/>
      <p:bldP spid="11272" grpId="0" animBg="1"/>
      <p:bldP spid="11273" grpId="0" animBg="1"/>
      <p:bldP spid="1127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8433" name="Picture 2"/>
          <p:cNvPicPr>
            <a:picLocks noChangeAspect="1"/>
          </p:cNvPicPr>
          <p:nvPr/>
        </p:nvPicPr>
        <p:blipFill>
          <a:blip r:embed="rId1">
            <a:lum contrast="48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434" name="Text Box 3"/>
          <p:cNvSpPr txBox="1"/>
          <p:nvPr/>
        </p:nvSpPr>
        <p:spPr>
          <a:xfrm>
            <a:off x="1752600" y="3048000"/>
            <a:ext cx="1905000" cy="64135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endParaRPr lang="zh-CN" altLang="zh-CN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pic>
        <p:nvPicPr>
          <p:cNvPr id="12292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000" y="2895600"/>
            <a:ext cx="7010400" cy="23622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2293" name="Text Box 5"/>
          <p:cNvSpPr txBox="1"/>
          <p:nvPr/>
        </p:nvSpPr>
        <p:spPr>
          <a:xfrm>
            <a:off x="1981200" y="1752600"/>
            <a:ext cx="5257800" cy="70167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zh-CN" altLang="zh-CN" sz="4000" b="1" dirty="0">
                <a:solidFill>
                  <a:srgbClr val="0099CC"/>
                </a:solidFill>
                <a:latin typeface="Times New Roman" panose="02020603050405020304" pitchFamily="18" charset="0"/>
                <a:ea typeface="仿宋_GB2312" pitchFamily="49" charset="-122"/>
              </a:rPr>
              <a:t>内洞有怎样的特点呢？</a:t>
            </a:r>
            <a:endParaRPr lang="zh-CN" altLang="zh-CN" sz="4000" b="1" dirty="0">
              <a:solidFill>
                <a:srgbClr val="0099CC"/>
              </a:solidFill>
              <a:latin typeface="Times New Roman" panose="02020603050405020304" pitchFamily="18" charset="0"/>
              <a:ea typeface="仿宋_GB2312" pitchFamily="49" charset="-122"/>
            </a:endParaRPr>
          </a:p>
        </p:txBody>
      </p:sp>
      <p:sp>
        <p:nvSpPr>
          <p:cNvPr id="18437" name="Rectangle 6"/>
          <p:cNvSpPr>
            <a:spLocks noGrp="1"/>
          </p:cNvSpPr>
          <p:nvPr>
            <p:ph type="title" idx="4294967295"/>
          </p:nvPr>
        </p:nvSpPr>
        <p:spPr>
          <a:xfrm>
            <a:off x="0" y="609600"/>
            <a:ext cx="7772400" cy="1143000"/>
          </a:xfrm>
          <a:ln/>
        </p:spPr>
        <p:txBody>
          <a:bodyPr vert="horz" wrap="square" lIns="91440" tIns="45720" rIns="91440" bIns="45720" anchor="ctr" anchorCtr="0"/>
          <a:p>
            <a:pPr eaLnBrk="1" hangingPunct="1"/>
            <a:r>
              <a:rPr lang="zh-CN" altLang="zh-CN" dirty="0"/>
              <a:t>  </a:t>
            </a:r>
            <a:endParaRPr lang="zh-CN" altLang="zh-CN" dirty="0"/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12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9457" name="Picture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800600" y="0"/>
            <a:ext cx="4343400" cy="37338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9458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756025"/>
            <a:ext cx="4800600" cy="31019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9459" name="AutoShape 4"/>
          <p:cNvSpPr/>
          <p:nvPr/>
        </p:nvSpPr>
        <p:spPr>
          <a:xfrm rot="-2471246">
            <a:off x="1066800" y="1066800"/>
            <a:ext cx="685800" cy="2438400"/>
          </a:xfrm>
          <a:prstGeom prst="leftBrace">
            <a:avLst>
              <a:gd name="adj1" fmla="val 29613"/>
              <a:gd name="adj2" fmla="val 50000"/>
            </a:avLst>
          </a:prstGeom>
          <a:noFill/>
          <a:ln w="762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 anchorCtr="0"/>
          <a:p>
            <a:endParaRPr lang="zh-CN" altLang="en-US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9460" name="AutoShape 5"/>
          <p:cNvSpPr/>
          <p:nvPr/>
        </p:nvSpPr>
        <p:spPr>
          <a:xfrm rot="8453338">
            <a:off x="2646363" y="33338"/>
            <a:ext cx="685800" cy="2362200"/>
          </a:xfrm>
          <a:prstGeom prst="leftBrace">
            <a:avLst>
              <a:gd name="adj1" fmla="val 28687"/>
              <a:gd name="adj2" fmla="val 50000"/>
            </a:avLst>
          </a:prstGeom>
          <a:noFill/>
          <a:ln w="762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 anchorCtr="0"/>
          <a:p>
            <a:endParaRPr lang="zh-CN" altLang="en-US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9461" name="Text Box 6"/>
          <p:cNvSpPr txBox="1"/>
          <p:nvPr/>
        </p:nvSpPr>
        <p:spPr>
          <a:xfrm>
            <a:off x="1905000" y="1295400"/>
            <a:ext cx="733425" cy="1066800"/>
          </a:xfrm>
          <a:prstGeom prst="rect">
            <a:avLst/>
          </a:prstGeom>
          <a:solidFill>
            <a:srgbClr val="3366FF"/>
          </a:solidFill>
          <a:ln w="9525">
            <a:noFill/>
          </a:ln>
        </p:spPr>
        <p:txBody>
          <a:bodyPr vert="eaVert" anchor="t" anchorCtr="0">
            <a:spAutoFit/>
          </a:bodyPr>
          <a:p>
            <a:pPr>
              <a:spcBef>
                <a:spcPct val="50000"/>
              </a:spcBef>
            </a:pPr>
            <a:r>
              <a:rPr lang="zh-CN" altLang="zh-CN" b="1" dirty="0">
                <a:solidFill>
                  <a:srgbClr val="FFFF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石笋</a:t>
            </a:r>
            <a:endParaRPr lang="zh-CN" altLang="zh-CN" b="1" dirty="0">
              <a:solidFill>
                <a:srgbClr val="FFFFFF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9462" name="AutoShape 7"/>
          <p:cNvSpPr/>
          <p:nvPr/>
        </p:nvSpPr>
        <p:spPr>
          <a:xfrm rot="8453338">
            <a:off x="7467600" y="3505200"/>
            <a:ext cx="685800" cy="2362200"/>
          </a:xfrm>
          <a:prstGeom prst="leftBrace">
            <a:avLst>
              <a:gd name="adj1" fmla="val 28687"/>
              <a:gd name="adj2" fmla="val 50000"/>
            </a:avLst>
          </a:prstGeom>
          <a:noFill/>
          <a:ln w="762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 anchorCtr="0"/>
          <a:p>
            <a:endParaRPr lang="zh-CN" altLang="en-US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9463" name="AutoShape 8"/>
          <p:cNvSpPr/>
          <p:nvPr/>
        </p:nvSpPr>
        <p:spPr>
          <a:xfrm rot="-2471246">
            <a:off x="5867400" y="4724400"/>
            <a:ext cx="685800" cy="2438400"/>
          </a:xfrm>
          <a:prstGeom prst="leftBrace">
            <a:avLst>
              <a:gd name="adj1" fmla="val 29613"/>
              <a:gd name="adj2" fmla="val 50000"/>
            </a:avLst>
          </a:prstGeom>
          <a:noFill/>
          <a:ln w="762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 anchorCtr="0"/>
          <a:p>
            <a:endParaRPr lang="zh-CN" altLang="en-US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9464" name="Text Box 9"/>
          <p:cNvSpPr txBox="1"/>
          <p:nvPr/>
        </p:nvSpPr>
        <p:spPr>
          <a:xfrm>
            <a:off x="6477000" y="4495800"/>
            <a:ext cx="733425" cy="1600200"/>
          </a:xfrm>
          <a:prstGeom prst="rect">
            <a:avLst/>
          </a:prstGeom>
          <a:solidFill>
            <a:srgbClr val="3366FF"/>
          </a:solidFill>
          <a:ln w="9525">
            <a:noFill/>
          </a:ln>
        </p:spPr>
        <p:txBody>
          <a:bodyPr vert="eaVert" anchor="t" anchorCtr="0">
            <a:spAutoFit/>
          </a:bodyPr>
          <a:p>
            <a:pPr>
              <a:spcBef>
                <a:spcPct val="50000"/>
              </a:spcBef>
            </a:pPr>
            <a:r>
              <a:rPr lang="zh-CN" altLang="zh-CN" b="1" dirty="0">
                <a:solidFill>
                  <a:srgbClr val="FFFF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石钟乳</a:t>
            </a:r>
            <a:endParaRPr lang="zh-CN" altLang="zh-CN" b="1" dirty="0">
              <a:solidFill>
                <a:srgbClr val="FFFFFF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>
    <p:strips dir="ld"/>
    <p:sndAc>
      <p:stSnd>
        <p:snd r:embed="rId3" name="REMINDER.WAV"/>
      </p:stSnd>
    </p:sndAc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0481" name="Picture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4648200" cy="42672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0482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8200" y="0"/>
            <a:ext cx="4495800" cy="42672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483" name="Text Box 4"/>
          <p:cNvSpPr txBox="1"/>
          <p:nvPr/>
        </p:nvSpPr>
        <p:spPr>
          <a:xfrm>
            <a:off x="0" y="5105400"/>
            <a:ext cx="9144000" cy="650875"/>
          </a:xfrm>
          <a:prstGeom prst="rect">
            <a:avLst/>
          </a:prstGeom>
          <a:solidFill>
            <a:srgbClr val="FF00FF"/>
          </a:solidFill>
          <a:ln w="9525" cap="flat" cmpd="sng">
            <a:solidFill>
              <a:srgbClr val="FF00FF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 anchorCtr="0">
            <a:spAutoFit/>
          </a:bodyPr>
          <a:p>
            <a:pPr algn="ctr">
              <a:spcBef>
                <a:spcPct val="50000"/>
              </a:spcBef>
            </a:pPr>
            <a:r>
              <a:rPr lang="zh-CN" altLang="zh-CN" b="1" dirty="0">
                <a:solidFill>
                  <a:srgbClr val="FFFF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用自己的语言形容</a:t>
            </a:r>
            <a:endParaRPr lang="zh-CN" altLang="zh-CN" b="1" dirty="0">
              <a:solidFill>
                <a:srgbClr val="FFFFFF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>
    <p:strips dir="ld"/>
    <p:sndAc>
      <p:stSnd>
        <p:snd r:embed="rId3" name="CHIMES.WAV"/>
      </p:stSnd>
    </p:sndAc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5362" name="Picture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4724400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5363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95800" y="0"/>
            <a:ext cx="4648200" cy="68580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strips dir="ld"/>
    <p:sndAc>
      <p:stSnd>
        <p:snd r:embed="rId3" name="REMINDER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27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2529" name="Picture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15138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strips dir="ld"/>
    <p:sndAc>
      <p:stSnd>
        <p:snd r:embed="rId2" name="REMINDER.WAV"/>
      </p:stSnd>
    </p:sndAc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7410" name="Picture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4953000" cy="33528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7411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352800"/>
            <a:ext cx="4953000" cy="35052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7412" name="Text Box 4"/>
          <p:cNvSpPr txBox="1"/>
          <p:nvPr/>
        </p:nvSpPr>
        <p:spPr>
          <a:xfrm>
            <a:off x="5562600" y="1981200"/>
            <a:ext cx="3124200" cy="641350"/>
          </a:xfrm>
          <a:prstGeom prst="rect">
            <a:avLst/>
          </a:prstGeom>
          <a:solidFill>
            <a:srgbClr val="FF00FF"/>
          </a:solidFill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zh-CN" altLang="zh-CN" b="1" dirty="0">
                <a:solidFill>
                  <a:srgbClr val="FFFF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形状变化多端</a:t>
            </a:r>
            <a:endParaRPr lang="zh-CN" altLang="zh-CN" b="1" dirty="0">
              <a:solidFill>
                <a:srgbClr val="FFFFFF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7413" name="Text Box 5"/>
          <p:cNvSpPr txBox="1"/>
          <p:nvPr/>
        </p:nvSpPr>
        <p:spPr>
          <a:xfrm>
            <a:off x="5638800" y="4038600"/>
            <a:ext cx="3124200" cy="641350"/>
          </a:xfrm>
          <a:prstGeom prst="rect">
            <a:avLst/>
          </a:prstGeom>
          <a:solidFill>
            <a:srgbClr val="FF00FF"/>
          </a:solidFill>
          <a:ln w="9525">
            <a:noFill/>
          </a:ln>
        </p:spPr>
        <p:txBody>
          <a:bodyPr anchor="t" anchorCtr="0">
            <a:spAutoFit/>
          </a:bodyPr>
          <a:p>
            <a:pPr algn="ctr">
              <a:spcBef>
                <a:spcPct val="50000"/>
              </a:spcBef>
            </a:pPr>
            <a:r>
              <a:rPr lang="zh-CN" altLang="zh-CN" b="1" dirty="0">
                <a:solidFill>
                  <a:srgbClr val="FFFF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颜色各异</a:t>
            </a:r>
            <a:endParaRPr lang="zh-CN" altLang="zh-CN" b="1" dirty="0">
              <a:solidFill>
                <a:srgbClr val="FFFFFF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>
    <p:strips dir="ld"/>
    <p:sndAc>
      <p:stSnd>
        <p:snd r:embed="rId3" name="REMINDER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" dur="1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7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0" dur="5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5" dur="5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2" grpId="0" animBg="1"/>
      <p:bldP spid="1741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4578" name="Text Box 2"/>
          <p:cNvSpPr txBox="1"/>
          <p:nvPr/>
        </p:nvSpPr>
        <p:spPr>
          <a:xfrm>
            <a:off x="0" y="228600"/>
            <a:ext cx="9144000" cy="6319838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zh-CN" altLang="zh-CN" sz="5400" b="1" dirty="0">
                <a:solidFill>
                  <a:schemeClr val="accent2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  </a:t>
            </a:r>
            <a:r>
              <a:rPr lang="zh-CN" altLang="zh-CN" sz="4400" b="1" dirty="0">
                <a:solidFill>
                  <a:srgbClr val="000099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洞内的石钟乳、石笋众多，造型奇特，布局巧妙，有“黄龙吐水”、“倒挂金钟”、“彩云遮月”、“天马行空”、“海龟探海”、“避水金针”“寿星捧仙桃”……幻化多变，使人目不暇接，宛若置身在水晶龙宫</a:t>
            </a:r>
            <a:r>
              <a:rPr lang="zh-CN" altLang="zh-CN" sz="5400" b="1" dirty="0">
                <a:solidFill>
                  <a:srgbClr val="000099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。</a:t>
            </a:r>
            <a:endParaRPr lang="zh-CN" altLang="zh-CN" sz="5400" b="1" dirty="0">
              <a:solidFill>
                <a:srgbClr val="000099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>
              <a:spcBef>
                <a:spcPct val="50000"/>
              </a:spcBef>
            </a:pPr>
            <a:r>
              <a:rPr lang="zh-CN" altLang="zh-CN" sz="5400" dirty="0">
                <a:latin typeface="Times New Roman" panose="02020603050405020304" pitchFamily="18" charset="0"/>
                <a:ea typeface="宋体" panose="02010600030101010101" pitchFamily="2" charset="-122"/>
              </a:rPr>
              <a:t>                           </a:t>
            </a:r>
            <a:r>
              <a:rPr lang="zh-CN" altLang="zh-CN" sz="4400" b="1" dirty="0">
                <a:solidFill>
                  <a:srgbClr val="003366"/>
                </a:solidFill>
                <a:latin typeface="Times New Roman" panose="02020603050405020304" pitchFamily="18" charset="0"/>
                <a:ea typeface="隶书" panose="02010509060101010101" pitchFamily="49" charset="-122"/>
              </a:rPr>
              <a:t>──摘自新浪网</a:t>
            </a:r>
            <a:endParaRPr lang="zh-CN" altLang="zh-CN" sz="4400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>
    <p:strips dir="rd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5602" name="Text Box 2"/>
          <p:cNvSpPr txBox="1"/>
          <p:nvPr/>
        </p:nvSpPr>
        <p:spPr>
          <a:xfrm>
            <a:off x="533400" y="1143000"/>
            <a:ext cx="7924800" cy="292417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zh-CN" altLang="zh-CN" sz="5400" b="1" dirty="0">
                <a:solidFill>
                  <a:srgbClr val="000099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    </a:t>
            </a:r>
            <a:r>
              <a:rPr lang="zh-CN" altLang="zh-CN" sz="4400" b="1" dirty="0">
                <a:solidFill>
                  <a:srgbClr val="000099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这些石钟乳和石笋，不仅形状变化多端，而且颜色各异。看，＿＿＿＿＿＿＿＿＿＿＿＿＿＿＿＿＿＿＿＿＿＿。</a:t>
            </a:r>
            <a:endParaRPr lang="zh-CN" altLang="zh-CN" sz="4400" b="1" dirty="0">
              <a:solidFill>
                <a:srgbClr val="0000FF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pic>
        <p:nvPicPr>
          <p:cNvPr id="25603" name="Picture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213600" y="3962400"/>
            <a:ext cx="1930400" cy="28956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strips dir="rd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</a:blipFill>
        <a:effectLst/>
      </p:bgPr>
    </p:bg>
    <p:spTree>
      <p:nvGrpSpPr>
        <p:cNvPr id="1" name=""/>
        <p:cNvGrpSpPr/>
        <p:nvPr/>
      </p:nvGrpSpPr>
      <p:grpSpPr/>
      <p:pic>
        <p:nvPicPr>
          <p:cNvPr id="26626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14400"/>
            <a:ext cx="9144000" cy="49530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pull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217" name="Rectangle 3"/>
          <p:cNvSpPr>
            <a:spLocks noGrp="1"/>
          </p:cNvSpPr>
          <p:nvPr>
            <p:ph idx="1"/>
          </p:nvPr>
        </p:nvSpPr>
        <p:spPr>
          <a:xfrm>
            <a:off x="323850" y="1557338"/>
            <a:ext cx="8229600" cy="4530725"/>
          </a:xfrm>
          <a:ln/>
        </p:spPr>
        <p:txBody>
          <a:bodyPr vert="horz" wrap="square" lIns="91440" tIns="45720" rIns="91440" bIns="45720" anchor="t" anchorCtr="0"/>
          <a:p>
            <a:pPr eaLnBrk="1" hangingPunct="1">
              <a:buFont typeface="Wingdings" panose="05000000000000000000" pitchFamily="2" charset="2"/>
              <a:buNone/>
            </a:pPr>
            <a:r>
              <a:rPr lang="zh-CN" altLang="en-US" sz="4400" b="1" dirty="0"/>
              <a:t>浙江  盘曲  油桐   溪流    轻重缓急 系绳子  漆黑  仿佛  一簇  呈现  气势 ；</a:t>
            </a:r>
            <a:endParaRPr lang="zh-CN" altLang="en-US" sz="4400" b="1" dirty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zh-CN" altLang="en-US" sz="4400" b="1" dirty="0"/>
              <a:t> 孔隙  稍微  值得  蜿蜒    臀部    额角      上源   来源  突兀森郁 </a:t>
            </a:r>
            <a:endParaRPr lang="zh-CN" altLang="en-US" sz="4400" b="1" dirty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zh-CN" altLang="en-US" sz="4400" b="1" dirty="0"/>
              <a:t>走了一转  仰卧</a:t>
            </a:r>
            <a:endParaRPr lang="zh-CN" altLang="en-US" sz="4400" b="1" dirty="0"/>
          </a:p>
        </p:txBody>
      </p:sp>
      <p:sp>
        <p:nvSpPr>
          <p:cNvPr id="9218" name="Rectangle 2"/>
          <p:cNvSpPr>
            <a:spLocks noGrp="1"/>
          </p:cNvSpPr>
          <p:nvPr>
            <p:ph type="title"/>
          </p:nvPr>
        </p:nvSpPr>
        <p:spPr>
          <a:ln/>
        </p:spPr>
        <p:txBody>
          <a:bodyPr vert="horz" wrap="square" lIns="91440" tIns="45720" rIns="91440" bIns="45720" anchor="ctr" anchorCtr="0"/>
          <a:p>
            <a:pPr algn="l" eaLnBrk="1" hangingPunct="1"/>
            <a:r>
              <a:rPr lang="zh-CN" altLang="en-US" dirty="0"/>
              <a:t>我会读</a:t>
            </a:r>
            <a:endParaRPr lang="zh-CN" altLang="en-US" dirty="0"/>
          </a:p>
        </p:txBody>
      </p:sp>
    </p:spTree>
  </p:cSld>
  <p:clrMapOvr>
    <a:masterClrMapping/>
  </p:clrMapOvr>
  <p:transition spd="slow">
    <p:strips dir="rd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7649" name="Picture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1507" name="Text Box 3"/>
          <p:cNvSpPr txBox="1"/>
          <p:nvPr/>
        </p:nvSpPr>
        <p:spPr>
          <a:xfrm>
            <a:off x="0" y="2057400"/>
            <a:ext cx="9144000" cy="70167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zh-CN" altLang="zh-CN" sz="4000" b="1" dirty="0">
                <a:solidFill>
                  <a:srgbClr val="99FF33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路上—洞口—外洞—孔隙—内洞—出洞</a:t>
            </a:r>
            <a:endParaRPr lang="zh-CN" altLang="zh-CN" sz="4000" b="1" dirty="0">
              <a:solidFill>
                <a:srgbClr val="99FF33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1508" name="Text Box 4"/>
          <p:cNvSpPr txBox="1"/>
          <p:nvPr/>
        </p:nvSpPr>
        <p:spPr>
          <a:xfrm>
            <a:off x="4572000" y="3352800"/>
            <a:ext cx="914400" cy="701675"/>
          </a:xfrm>
          <a:prstGeom prst="rect">
            <a:avLst/>
          </a:prstGeom>
          <a:solidFill>
            <a:srgbClr val="FF00FF"/>
          </a:solidFill>
          <a:ln w="9525">
            <a:noFill/>
          </a:ln>
        </p:spPr>
        <p:txBody>
          <a:bodyPr anchor="t" anchorCtr="0">
            <a:spAutoFit/>
          </a:bodyPr>
          <a:p>
            <a:pPr algn="ctr">
              <a:spcBef>
                <a:spcPct val="50000"/>
              </a:spcBef>
            </a:pPr>
            <a:r>
              <a:rPr lang="zh-CN" altLang="zh-CN" sz="4000" dirty="0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主</a:t>
            </a:r>
            <a:endParaRPr lang="zh-CN" altLang="zh-CN" sz="4000" dirty="0">
              <a:solidFill>
                <a:schemeClr val="bg1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1509" name="Text Box 5"/>
          <p:cNvSpPr txBox="1"/>
          <p:nvPr/>
        </p:nvSpPr>
        <p:spPr>
          <a:xfrm>
            <a:off x="6248400" y="3352800"/>
            <a:ext cx="914400" cy="701675"/>
          </a:xfrm>
          <a:prstGeom prst="rect">
            <a:avLst/>
          </a:prstGeom>
          <a:solidFill>
            <a:srgbClr val="FF00FF"/>
          </a:solidFill>
          <a:ln w="9525">
            <a:noFill/>
          </a:ln>
        </p:spPr>
        <p:txBody>
          <a:bodyPr anchor="t" anchorCtr="0">
            <a:spAutoFit/>
          </a:bodyPr>
          <a:p>
            <a:pPr algn="ctr">
              <a:spcBef>
                <a:spcPct val="50000"/>
              </a:spcBef>
            </a:pPr>
            <a:r>
              <a:rPr lang="zh-CN" altLang="zh-CN" sz="4000" dirty="0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主</a:t>
            </a:r>
            <a:endParaRPr lang="zh-CN" altLang="zh-CN" sz="4000" dirty="0">
              <a:solidFill>
                <a:schemeClr val="bg1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pic>
        <p:nvPicPr>
          <p:cNvPr id="27653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400" y="381000"/>
            <a:ext cx="1600200" cy="16002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1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7" dur="500"/>
                                        <p:tgtEl>
                                          <p:spTgt spid="21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7" grpId="0" animBg="1"/>
      <p:bldP spid="21508" grpId="0" animBg="1"/>
      <p:bldP spid="21509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8673" name="Picture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772400" y="5486400"/>
            <a:ext cx="1371600" cy="13716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2531" name="Text Box 3"/>
          <p:cNvSpPr txBox="1"/>
          <p:nvPr/>
        </p:nvSpPr>
        <p:spPr>
          <a:xfrm>
            <a:off x="457200" y="990600"/>
            <a:ext cx="8382000" cy="119062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zh-CN" altLang="zh-CN" b="1" dirty="0">
                <a:solidFill>
                  <a:srgbClr val="FF66CC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    课文中除了这一显性线索（由外到内），还有一隐性线索：</a:t>
            </a:r>
            <a:endParaRPr lang="zh-CN" altLang="zh-CN" b="1" dirty="0">
              <a:solidFill>
                <a:srgbClr val="FF66CC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2532" name="Text Box 4"/>
          <p:cNvSpPr txBox="1"/>
          <p:nvPr/>
        </p:nvSpPr>
        <p:spPr>
          <a:xfrm>
            <a:off x="533400" y="2514600"/>
            <a:ext cx="3886200" cy="64135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zh-CN" altLang="zh-CN" b="1" dirty="0">
                <a:solidFill>
                  <a:srgbClr val="33CC33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泉水流经的路线：</a:t>
            </a:r>
            <a:endParaRPr lang="zh-CN" altLang="zh-CN" b="1" dirty="0">
              <a:solidFill>
                <a:srgbClr val="33CC33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2533" name="Text Box 5"/>
          <p:cNvSpPr txBox="1"/>
          <p:nvPr/>
        </p:nvSpPr>
        <p:spPr>
          <a:xfrm>
            <a:off x="685800" y="3810000"/>
            <a:ext cx="7924800" cy="1739900"/>
          </a:xfrm>
          <a:prstGeom prst="rect">
            <a:avLst/>
          </a:prstGeom>
          <a:solidFill>
            <a:srgbClr val="FF00FF"/>
          </a:solidFill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zh-CN" altLang="zh-CN" b="1" dirty="0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    从深黑的石洞流进内洞，再经过外洞流出洞口，然后随着山势，流下山去。</a:t>
            </a:r>
            <a:endParaRPr lang="zh-CN" altLang="zh-CN" b="1" dirty="0">
              <a:solidFill>
                <a:schemeClr val="bg1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225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7" dur="500"/>
                                        <p:tgtEl>
                                          <p:spTgt spid="225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1" grpId="0" animBg="1"/>
      <p:bldP spid="22532" grpId="0" animBg="1"/>
      <p:bldP spid="22533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9697" name="Picture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389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9698" name="Text Box 3"/>
          <p:cNvSpPr txBox="1"/>
          <p:nvPr/>
        </p:nvSpPr>
        <p:spPr>
          <a:xfrm>
            <a:off x="1676400" y="1981200"/>
            <a:ext cx="5791200" cy="253047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zh-CN" altLang="zh-CN" sz="4000" b="1" dirty="0">
                <a:solidFill>
                  <a:srgbClr val="FF66CC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    你是导游，请根据课文的描述，展开合理的想象，设计“外洞”“内洞”及“两洞连接”处的解说词。</a:t>
            </a:r>
            <a:endParaRPr lang="zh-CN" altLang="zh-CN" sz="4000" b="1" dirty="0">
              <a:solidFill>
                <a:srgbClr val="FF66CC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pic>
        <p:nvPicPr>
          <p:cNvPr id="29699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43863" y="914400"/>
            <a:ext cx="1100137" cy="11001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9700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38200"/>
            <a:ext cx="1100138" cy="1100138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strips dir="rd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4098" name="Text Box 2"/>
          <p:cNvSpPr txBox="1"/>
          <p:nvPr/>
        </p:nvSpPr>
        <p:spPr>
          <a:xfrm>
            <a:off x="685800" y="304800"/>
            <a:ext cx="7848600" cy="10668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zh-CN" altLang="zh-CN" sz="3200" b="1" dirty="0">
                <a:solidFill>
                  <a:srgbClr val="008000"/>
                </a:solidFill>
                <a:latin typeface="Times New Roman" panose="02020603050405020304" pitchFamily="18" charset="0"/>
                <a:ea typeface="仿宋_GB2312" pitchFamily="49" charset="-122"/>
              </a:rPr>
              <a:t>根据作者的游览路线，画一张游览示意图，再说说课文主要描写了哪些景物？</a:t>
            </a:r>
            <a:endParaRPr lang="zh-CN" altLang="zh-CN" sz="3200" b="1" dirty="0">
              <a:solidFill>
                <a:srgbClr val="008000"/>
              </a:solidFill>
              <a:latin typeface="Times New Roman" panose="02020603050405020304" pitchFamily="18" charset="0"/>
              <a:ea typeface="仿宋_GB2312" pitchFamily="49" charset="-122"/>
            </a:endParaRPr>
          </a:p>
        </p:txBody>
      </p:sp>
      <p:pic>
        <p:nvPicPr>
          <p:cNvPr id="4099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1371600"/>
            <a:ext cx="8305800" cy="40386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100" name="Text Box 4"/>
          <p:cNvSpPr txBox="1"/>
          <p:nvPr/>
        </p:nvSpPr>
        <p:spPr>
          <a:xfrm>
            <a:off x="609600" y="5562600"/>
            <a:ext cx="8077200" cy="94615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zh-CN" altLang="zh-CN" sz="2800" b="1" dirty="0">
                <a:solidFill>
                  <a:srgbClr val="3366CC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作者是按照</a:t>
            </a:r>
            <a:r>
              <a:rPr lang="zh-CN" altLang="zh-CN" sz="2800" b="1" dirty="0">
                <a:solidFill>
                  <a:srgbClr val="996633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路上—洞口—外洞—孔隙—内洞—出洞</a:t>
            </a:r>
            <a:r>
              <a:rPr lang="zh-CN" altLang="zh-CN" sz="2800" b="1" dirty="0">
                <a:solidFill>
                  <a:srgbClr val="3366CC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的顺序游览双龙洞的。</a:t>
            </a:r>
            <a:endParaRPr lang="zh-CN" altLang="zh-CN" sz="2800" b="1" dirty="0">
              <a:solidFill>
                <a:srgbClr val="3366CC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 animBg="1"/>
      <p:bldP spid="410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5122" name="Text Box 2"/>
          <p:cNvSpPr txBox="1"/>
          <p:nvPr/>
        </p:nvSpPr>
        <p:spPr>
          <a:xfrm>
            <a:off x="685800" y="533400"/>
            <a:ext cx="7772400" cy="1190625"/>
          </a:xfrm>
          <a:prstGeom prst="rect">
            <a:avLst/>
          </a:prstGeom>
          <a:solidFill>
            <a:srgbClr val="3366FF"/>
          </a:solidFill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zh-CN" altLang="zh-CN" b="1" dirty="0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     作者在从金华去双龙洞的路上，看到了什么，听到了什么？</a:t>
            </a:r>
            <a:endParaRPr lang="zh-CN" altLang="zh-CN" b="1" dirty="0">
              <a:solidFill>
                <a:schemeClr val="bg1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5123" name="Text Box 3"/>
          <p:cNvSpPr txBox="1"/>
          <p:nvPr/>
        </p:nvSpPr>
        <p:spPr>
          <a:xfrm>
            <a:off x="228600" y="2514600"/>
            <a:ext cx="1066800" cy="579438"/>
          </a:xfrm>
          <a:prstGeom prst="rect">
            <a:avLst/>
          </a:prstGeom>
          <a:solidFill>
            <a:srgbClr val="FF00FF"/>
          </a:solidFill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zh-CN" altLang="zh-CN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景物</a:t>
            </a:r>
            <a:endParaRPr lang="zh-CN" altLang="zh-CN" sz="32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5124" name="Text Box 4"/>
          <p:cNvSpPr txBox="1"/>
          <p:nvPr/>
        </p:nvSpPr>
        <p:spPr>
          <a:xfrm>
            <a:off x="228600" y="3810000"/>
            <a:ext cx="1066800" cy="579438"/>
          </a:xfrm>
          <a:prstGeom prst="rect">
            <a:avLst/>
          </a:prstGeom>
          <a:solidFill>
            <a:srgbClr val="FF00FF"/>
          </a:solidFill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zh-CN" altLang="zh-CN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特点</a:t>
            </a:r>
            <a:endParaRPr lang="zh-CN" altLang="zh-CN" sz="32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5125" name="Text Box 5"/>
          <p:cNvSpPr txBox="1"/>
          <p:nvPr/>
        </p:nvSpPr>
        <p:spPr>
          <a:xfrm>
            <a:off x="1752600" y="2590800"/>
            <a:ext cx="4495800" cy="519113"/>
          </a:xfrm>
          <a:prstGeom prst="rect">
            <a:avLst/>
          </a:prstGeom>
          <a:solidFill>
            <a:srgbClr val="FFFF00"/>
          </a:solidFill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zh-CN" altLang="zh-CN" sz="2800" b="1" dirty="0">
                <a:latin typeface="Times New Roman" panose="02020603050405020304" pitchFamily="18" charset="0"/>
                <a:ea typeface="宋体" panose="02010600030101010101" pitchFamily="2" charset="-122"/>
              </a:rPr>
              <a:t>映山红、油桐、沙土、新绿</a:t>
            </a:r>
            <a:endParaRPr lang="zh-CN" altLang="zh-CN" sz="28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5126" name="Text Box 6"/>
          <p:cNvSpPr txBox="1"/>
          <p:nvPr/>
        </p:nvSpPr>
        <p:spPr>
          <a:xfrm>
            <a:off x="1524000" y="3810000"/>
            <a:ext cx="1295400" cy="519113"/>
          </a:xfrm>
          <a:prstGeom prst="rect">
            <a:avLst/>
          </a:prstGeom>
          <a:solidFill>
            <a:srgbClr val="FFFF00"/>
          </a:solidFill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zh-CN" altLang="zh-CN" sz="2800" b="1" dirty="0">
                <a:latin typeface="Times New Roman" panose="02020603050405020304" pitchFamily="18" charset="0"/>
                <a:ea typeface="宋体" panose="02010600030101010101" pitchFamily="2" charset="-122"/>
              </a:rPr>
              <a:t>有精神</a:t>
            </a:r>
            <a:endParaRPr lang="zh-CN" altLang="zh-CN" sz="28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5127" name="Text Box 7"/>
          <p:cNvSpPr txBox="1"/>
          <p:nvPr/>
        </p:nvSpPr>
        <p:spPr>
          <a:xfrm>
            <a:off x="3124200" y="3810000"/>
            <a:ext cx="533400" cy="519113"/>
          </a:xfrm>
          <a:prstGeom prst="rect">
            <a:avLst/>
          </a:prstGeom>
          <a:solidFill>
            <a:srgbClr val="FFFF00"/>
          </a:solidFill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zh-CN" altLang="zh-CN" sz="2800" b="1" dirty="0">
                <a:latin typeface="Times New Roman" panose="02020603050405020304" pitchFamily="18" charset="0"/>
                <a:ea typeface="宋体" panose="02010600030101010101" pitchFamily="2" charset="-122"/>
              </a:rPr>
              <a:t>多</a:t>
            </a:r>
            <a:endParaRPr lang="zh-CN" altLang="zh-CN" sz="28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5128" name="Text Box 8"/>
          <p:cNvSpPr txBox="1"/>
          <p:nvPr/>
        </p:nvSpPr>
        <p:spPr>
          <a:xfrm>
            <a:off x="3962400" y="3810000"/>
            <a:ext cx="1295400" cy="519113"/>
          </a:xfrm>
          <a:prstGeom prst="rect">
            <a:avLst/>
          </a:prstGeom>
          <a:solidFill>
            <a:srgbClr val="FFFF00"/>
          </a:solidFill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zh-CN" altLang="zh-CN" sz="2800" b="1" dirty="0">
                <a:latin typeface="Times New Roman" panose="02020603050405020304" pitchFamily="18" charset="0"/>
                <a:ea typeface="宋体" panose="02010600030101010101" pitchFamily="2" charset="-122"/>
              </a:rPr>
              <a:t>粉红色</a:t>
            </a:r>
            <a:endParaRPr lang="zh-CN" altLang="zh-CN" sz="28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5129" name="Text Box 9"/>
          <p:cNvSpPr txBox="1"/>
          <p:nvPr/>
        </p:nvSpPr>
        <p:spPr>
          <a:xfrm>
            <a:off x="5410200" y="3810000"/>
            <a:ext cx="1676400" cy="519113"/>
          </a:xfrm>
          <a:prstGeom prst="rect">
            <a:avLst/>
          </a:prstGeom>
          <a:solidFill>
            <a:srgbClr val="FFFF00"/>
          </a:solidFill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zh-CN" altLang="zh-CN" sz="2800" b="1" dirty="0">
                <a:latin typeface="Times New Roman" panose="02020603050405020304" pitchFamily="18" charset="0"/>
                <a:ea typeface="宋体" panose="02010600030101010101" pitchFamily="2" charset="-122"/>
              </a:rPr>
              <a:t>或浓或淡</a:t>
            </a:r>
            <a:endParaRPr lang="zh-CN" altLang="zh-CN" sz="28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5130" name="Text Box 10"/>
          <p:cNvSpPr txBox="1"/>
          <p:nvPr/>
        </p:nvSpPr>
        <p:spPr>
          <a:xfrm>
            <a:off x="228600" y="5181600"/>
            <a:ext cx="1143000" cy="579438"/>
          </a:xfrm>
          <a:prstGeom prst="rect">
            <a:avLst/>
          </a:prstGeom>
          <a:solidFill>
            <a:srgbClr val="FF00FF"/>
          </a:solidFill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zh-CN" altLang="zh-CN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感受</a:t>
            </a:r>
            <a:endParaRPr lang="zh-CN" altLang="zh-CN" sz="32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5131" name="AutoShape 11"/>
          <p:cNvSpPr/>
          <p:nvPr/>
        </p:nvSpPr>
        <p:spPr>
          <a:xfrm rot="-5335371">
            <a:off x="3922713" y="2778125"/>
            <a:ext cx="762000" cy="3887788"/>
          </a:xfrm>
          <a:prstGeom prst="leftBrace">
            <a:avLst>
              <a:gd name="adj1" fmla="val 42493"/>
              <a:gd name="adj2" fmla="val 50000"/>
            </a:avLst>
          </a:prstGeom>
          <a:noFill/>
          <a:ln w="7620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 anchorCtr="0"/>
          <a:p>
            <a:endParaRPr lang="zh-CN" altLang="en-US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5132" name="Text Box 12"/>
          <p:cNvSpPr txBox="1"/>
          <p:nvPr/>
        </p:nvSpPr>
        <p:spPr>
          <a:xfrm>
            <a:off x="3429000" y="5105400"/>
            <a:ext cx="1752600" cy="519113"/>
          </a:xfrm>
          <a:prstGeom prst="rect">
            <a:avLst/>
          </a:prstGeom>
          <a:solidFill>
            <a:srgbClr val="FFFF00"/>
          </a:solidFill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zh-CN" altLang="zh-CN" sz="2800" b="1" dirty="0">
                <a:latin typeface="Times New Roman" panose="02020603050405020304" pitchFamily="18" charset="0"/>
                <a:ea typeface="宋体" panose="02010600030101010101" pitchFamily="2" charset="-122"/>
              </a:rPr>
              <a:t>一片明艳</a:t>
            </a:r>
            <a:endParaRPr lang="zh-CN" altLang="zh-CN" sz="28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5133" name="Text Box 13"/>
          <p:cNvSpPr txBox="1"/>
          <p:nvPr/>
        </p:nvSpPr>
        <p:spPr>
          <a:xfrm>
            <a:off x="7543800" y="2590800"/>
            <a:ext cx="990600" cy="519113"/>
          </a:xfrm>
          <a:prstGeom prst="rect">
            <a:avLst/>
          </a:prstGeom>
          <a:solidFill>
            <a:srgbClr val="FFFF00"/>
          </a:solidFill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zh-CN" altLang="zh-CN" sz="2800" b="1" dirty="0">
                <a:latin typeface="Times New Roman" panose="02020603050405020304" pitchFamily="18" charset="0"/>
                <a:ea typeface="宋体" panose="02010600030101010101" pitchFamily="2" charset="-122"/>
              </a:rPr>
              <a:t>溪流</a:t>
            </a:r>
            <a:endParaRPr lang="zh-CN" altLang="zh-CN" sz="28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5134" name="Text Box 14"/>
          <p:cNvSpPr txBox="1"/>
          <p:nvPr/>
        </p:nvSpPr>
        <p:spPr>
          <a:xfrm>
            <a:off x="7467600" y="3505200"/>
            <a:ext cx="1295400" cy="946150"/>
          </a:xfrm>
          <a:prstGeom prst="rect">
            <a:avLst/>
          </a:prstGeom>
          <a:solidFill>
            <a:srgbClr val="FFFF00"/>
          </a:solidFill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zh-CN" altLang="zh-CN" sz="2800" b="1" dirty="0">
                <a:latin typeface="Times New Roman" panose="02020603050405020304" pitchFamily="18" charset="0"/>
                <a:ea typeface="宋体" panose="02010600030101010101" pitchFamily="2" charset="-122"/>
              </a:rPr>
              <a:t>样子多声音多</a:t>
            </a:r>
            <a:endParaRPr lang="zh-CN" altLang="zh-CN" sz="28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5135" name="AutoShape 15"/>
          <p:cNvSpPr/>
          <p:nvPr/>
        </p:nvSpPr>
        <p:spPr>
          <a:xfrm rot="-5335371">
            <a:off x="5713413" y="4035425"/>
            <a:ext cx="685800" cy="3887788"/>
          </a:xfrm>
          <a:prstGeom prst="leftBrace">
            <a:avLst>
              <a:gd name="adj1" fmla="val 47215"/>
              <a:gd name="adj2" fmla="val 50000"/>
            </a:avLst>
          </a:prstGeom>
          <a:noFill/>
          <a:ln w="7620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 anchorCtr="0"/>
          <a:p>
            <a:endParaRPr lang="zh-CN" altLang="en-US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5136" name="Text Box 16"/>
          <p:cNvSpPr txBox="1"/>
          <p:nvPr/>
        </p:nvSpPr>
        <p:spPr>
          <a:xfrm>
            <a:off x="4343400" y="6156325"/>
            <a:ext cx="3276600" cy="701675"/>
          </a:xfrm>
          <a:prstGeom prst="rect">
            <a:avLst/>
          </a:prstGeom>
          <a:solidFill>
            <a:srgbClr val="00FFFF"/>
          </a:solidFill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zh-CN" altLang="zh-CN" sz="4000" b="1" dirty="0">
                <a:solidFill>
                  <a:srgbClr val="008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一幅彩色画卷</a:t>
            </a:r>
            <a:endParaRPr lang="zh-CN" altLang="zh-CN" sz="4000" b="1" dirty="0">
              <a:solidFill>
                <a:srgbClr val="008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7" dur="5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7" dur="5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32" dur="500"/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37" dur="500"/>
                                        <p:tgtEl>
                                          <p:spTgt spid="5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42" dur="500"/>
                                        <p:tgtEl>
                                          <p:spTgt spid="5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47" dur="500"/>
                                        <p:tgtEl>
                                          <p:spTgt spid="5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2" dur="500"/>
                                        <p:tgtEl>
                                          <p:spTgt spid="5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57" dur="500"/>
                                        <p:tgtEl>
                                          <p:spTgt spid="5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62" dur="500"/>
                                        <p:tgtEl>
                                          <p:spTgt spid="5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67" dur="500"/>
                                        <p:tgtEl>
                                          <p:spTgt spid="5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2" dur="500"/>
                                        <p:tgtEl>
                                          <p:spTgt spid="5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51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51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5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5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 animBg="1"/>
      <p:bldP spid="5123" grpId="0" animBg="1"/>
      <p:bldP spid="5124" grpId="0" animBg="1"/>
      <p:bldP spid="5125" grpId="0" animBg="1"/>
      <p:bldP spid="5126" grpId="0" animBg="1"/>
      <p:bldP spid="5127" grpId="0" animBg="1"/>
      <p:bldP spid="5128" grpId="0" animBg="1"/>
      <p:bldP spid="5129" grpId="0" animBg="1"/>
      <p:bldP spid="5130" grpId="0" animBg="1"/>
      <p:bldP spid="5131" grpId="0" animBg="1"/>
      <p:bldP spid="5132" grpId="0" animBg="1"/>
      <p:bldP spid="5133" grpId="0" animBg="1"/>
      <p:bldP spid="5134" grpId="0" animBg="1"/>
      <p:bldP spid="5135" grpId="0" animBg="1"/>
      <p:bldP spid="513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2289" name="Picture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strips dir="ld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3313" name="Picture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3314" name="Text Box 3"/>
          <p:cNvSpPr txBox="1"/>
          <p:nvPr/>
        </p:nvSpPr>
        <p:spPr>
          <a:xfrm>
            <a:off x="8228013" y="533400"/>
            <a:ext cx="915987" cy="1676400"/>
          </a:xfrm>
          <a:prstGeom prst="rect">
            <a:avLst/>
          </a:prstGeom>
          <a:noFill/>
          <a:ln w="9525">
            <a:noFill/>
          </a:ln>
        </p:spPr>
        <p:txBody>
          <a:bodyPr vert="eaVert" anchor="t" anchorCtr="0">
            <a:spAutoFit/>
          </a:bodyPr>
          <a:p>
            <a:pPr>
              <a:spcBef>
                <a:spcPct val="50000"/>
              </a:spcBef>
            </a:pPr>
            <a:r>
              <a:rPr lang="zh-CN" altLang="zh-CN" sz="4800" b="1" dirty="0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洞口</a:t>
            </a:r>
            <a:endParaRPr lang="zh-CN" altLang="zh-CN" sz="4800" b="1" dirty="0">
              <a:solidFill>
                <a:schemeClr val="bg1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>
    <p:strips dir="rd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8194" name="Text Box 2"/>
          <p:cNvSpPr txBox="1"/>
          <p:nvPr/>
        </p:nvSpPr>
        <p:spPr>
          <a:xfrm>
            <a:off x="0" y="609600"/>
            <a:ext cx="9144000" cy="70167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zh-CN" altLang="zh-CN" sz="4000" b="1" dirty="0">
                <a:solidFill>
                  <a:srgbClr val="99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作者在外洞看到了哪些景象？有何感受？</a:t>
            </a:r>
            <a:endParaRPr lang="zh-CN" altLang="zh-CN" sz="4000" b="1" dirty="0">
              <a:solidFill>
                <a:srgbClr val="99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8195" name="Text Box 3"/>
          <p:cNvSpPr txBox="1"/>
          <p:nvPr/>
        </p:nvSpPr>
        <p:spPr>
          <a:xfrm>
            <a:off x="914400" y="2057400"/>
            <a:ext cx="1676400" cy="823913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zh-CN" altLang="zh-CN" sz="4800" dirty="0">
                <a:solidFill>
                  <a:srgbClr val="990099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山</a:t>
            </a:r>
            <a:endParaRPr lang="zh-CN" altLang="zh-CN" sz="4800" dirty="0">
              <a:solidFill>
                <a:srgbClr val="990099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8196" name="Text Box 4"/>
          <p:cNvSpPr txBox="1"/>
          <p:nvPr/>
        </p:nvSpPr>
        <p:spPr>
          <a:xfrm>
            <a:off x="2286000" y="2209800"/>
            <a:ext cx="5638800" cy="7620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zh-CN" altLang="zh-CN" sz="4400" b="1" dirty="0">
                <a:latin typeface="Times New Roman" panose="02020603050405020304" pitchFamily="18" charset="0"/>
                <a:ea typeface="宋体" panose="02010600030101010101" pitchFamily="2" charset="-122"/>
              </a:rPr>
              <a:t>突兀森郁，很有气势</a:t>
            </a:r>
            <a:endParaRPr lang="zh-CN" altLang="zh-CN" sz="44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8197" name="Text Box 5"/>
          <p:cNvSpPr txBox="1"/>
          <p:nvPr/>
        </p:nvSpPr>
        <p:spPr>
          <a:xfrm>
            <a:off x="762000" y="3124200"/>
            <a:ext cx="1447800" cy="70167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zh-CN" altLang="zh-CN" sz="4000" b="1" dirty="0">
                <a:solidFill>
                  <a:srgbClr val="990099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洞口</a:t>
            </a:r>
            <a:endParaRPr lang="zh-CN" altLang="zh-CN" sz="4000" b="1" dirty="0">
              <a:solidFill>
                <a:srgbClr val="990099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8198" name="Text Box 6"/>
          <p:cNvSpPr txBox="1"/>
          <p:nvPr/>
        </p:nvSpPr>
        <p:spPr>
          <a:xfrm>
            <a:off x="2362200" y="3048000"/>
            <a:ext cx="5638800" cy="7620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zh-CN" altLang="zh-CN" sz="4400" b="1" dirty="0">
                <a:latin typeface="Times New Roman" panose="02020603050405020304" pitchFamily="18" charset="0"/>
                <a:ea typeface="宋体" panose="02010600030101010101" pitchFamily="2" charset="-122"/>
              </a:rPr>
              <a:t>像桥洞似的，很宽</a:t>
            </a:r>
            <a:endParaRPr lang="zh-CN" altLang="zh-CN" sz="44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8199" name="Text Box 7"/>
          <p:cNvSpPr txBox="1"/>
          <p:nvPr/>
        </p:nvSpPr>
        <p:spPr>
          <a:xfrm>
            <a:off x="609600" y="3810000"/>
            <a:ext cx="1752600" cy="100647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zh-CN" altLang="zh-CN" sz="6000" dirty="0">
                <a:solidFill>
                  <a:srgbClr val="990099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zh-CN" altLang="zh-CN" sz="4000" b="1" dirty="0">
                <a:solidFill>
                  <a:srgbClr val="990099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外洞</a:t>
            </a:r>
            <a:endParaRPr lang="zh-CN" altLang="zh-CN" sz="4000" b="1" dirty="0">
              <a:solidFill>
                <a:srgbClr val="990099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8200" name="Text Box 8"/>
          <p:cNvSpPr txBox="1"/>
          <p:nvPr/>
        </p:nvSpPr>
        <p:spPr>
          <a:xfrm>
            <a:off x="2286000" y="4038600"/>
            <a:ext cx="6248400" cy="7620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zh-CN" altLang="zh-CN" sz="4400" b="1" dirty="0">
                <a:latin typeface="Times New Roman" panose="02020603050405020304" pitchFamily="18" charset="0"/>
                <a:ea typeface="宋体" panose="02010600030101010101" pitchFamily="2" charset="-122"/>
              </a:rPr>
              <a:t>大，仿佛到了个大会堂</a:t>
            </a:r>
            <a:endParaRPr lang="zh-CN" altLang="zh-CN" sz="44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8201" name="Text Box 9"/>
          <p:cNvSpPr txBox="1"/>
          <p:nvPr/>
        </p:nvSpPr>
        <p:spPr>
          <a:xfrm>
            <a:off x="762000" y="4876800"/>
            <a:ext cx="1676400" cy="7620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zh-CN" altLang="zh-CN" sz="4400" dirty="0">
                <a:solidFill>
                  <a:srgbClr val="990099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泉水</a:t>
            </a:r>
            <a:endParaRPr lang="zh-CN" altLang="zh-CN" sz="4400" dirty="0">
              <a:solidFill>
                <a:srgbClr val="990099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8202" name="Text Box 10"/>
          <p:cNvSpPr txBox="1"/>
          <p:nvPr/>
        </p:nvSpPr>
        <p:spPr>
          <a:xfrm>
            <a:off x="2286000" y="4953000"/>
            <a:ext cx="6096000" cy="7620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zh-CN" altLang="zh-CN" sz="4400" b="1" dirty="0">
                <a:latin typeface="Times New Roman" panose="02020603050405020304" pitchFamily="18" charset="0"/>
                <a:ea typeface="宋体" panose="02010600030101010101" pitchFamily="2" charset="-122"/>
              </a:rPr>
              <a:t>靠着洞口的右边往外流</a:t>
            </a:r>
            <a:endParaRPr lang="zh-CN" altLang="zh-CN" sz="44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8203" name="AutoShape 11"/>
          <p:cNvSpPr/>
          <p:nvPr/>
        </p:nvSpPr>
        <p:spPr>
          <a:xfrm>
            <a:off x="381000" y="2438400"/>
            <a:ext cx="381000" cy="2971800"/>
          </a:xfrm>
          <a:prstGeom prst="leftBrace">
            <a:avLst>
              <a:gd name="adj1" fmla="val 65000"/>
              <a:gd name="adj2" fmla="val 50000"/>
            </a:avLst>
          </a:prstGeom>
          <a:noFill/>
          <a:ln w="381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 anchorCtr="0"/>
          <a:p>
            <a:endParaRPr lang="zh-CN" altLang="en-US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2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2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8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8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500"/>
                                        <p:tgtEl>
                                          <p:spTgt spid="8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 animBg="1"/>
      <p:bldP spid="8195" grpId="0" animBg="1"/>
      <p:bldP spid="8196" grpId="0" animBg="1"/>
      <p:bldP spid="8197" grpId="0" animBg="1"/>
      <p:bldP spid="8198" grpId="0" animBg="1"/>
      <p:bldP spid="8199" grpId="0" animBg="1"/>
      <p:bldP spid="8200" grpId="0" animBg="1"/>
      <p:bldP spid="8201" grpId="0" animBg="1"/>
      <p:bldP spid="8202" grpId="0" animBg="1"/>
      <p:bldP spid="820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5362" name="Text Box 2"/>
          <p:cNvSpPr txBox="1"/>
          <p:nvPr/>
        </p:nvSpPr>
        <p:spPr>
          <a:xfrm>
            <a:off x="0" y="246063"/>
            <a:ext cx="9144000" cy="6459537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zh-CN" altLang="zh-CN" sz="4400" b="1" dirty="0">
                <a:solidFill>
                  <a:srgbClr val="006699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    </a:t>
            </a:r>
            <a:r>
              <a:rPr lang="zh-CN" altLang="zh-CN" sz="4400" b="1" dirty="0">
                <a:solidFill>
                  <a:srgbClr val="000099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内外洞有石屏相隔，仅通水道，长十余米，宽三米多。内外洞的相隔与相通，形成了双龙洞最鲜明的特色。古诗有云：“</a:t>
            </a:r>
            <a:r>
              <a:rPr lang="zh-CN" altLang="zh-CN" sz="4400" b="1" dirty="0">
                <a:solidFill>
                  <a:srgbClr val="008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洞中有洞洞中泉，欲觅泉源卧小船。</a:t>
            </a:r>
            <a:r>
              <a:rPr lang="zh-CN" altLang="zh-CN" sz="4400" b="1" dirty="0">
                <a:solidFill>
                  <a:srgbClr val="000099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”如欲观赏，唯有平卧小舟，仰面擦崖逆水而入，不得稍有抬头，有惊而无险，妙趣横生，堪称游览方式之一绝，有“水石奇观”之誉。</a:t>
            </a:r>
            <a:endParaRPr lang="zh-CN" altLang="zh-CN" sz="4400" b="1" dirty="0">
              <a:solidFill>
                <a:srgbClr val="000099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zh-CN" altLang="zh-CN" sz="4400" b="1" dirty="0">
                <a:solidFill>
                  <a:srgbClr val="000099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                            </a:t>
            </a:r>
            <a:r>
              <a:rPr lang="zh-CN" altLang="zh-CN" sz="4400" b="1" dirty="0">
                <a:solidFill>
                  <a:srgbClr val="003366"/>
                </a:solidFill>
                <a:latin typeface="Times New Roman" panose="02020603050405020304" pitchFamily="18" charset="0"/>
                <a:ea typeface="隶书" panose="02010509060101010101" pitchFamily="49" charset="-122"/>
              </a:rPr>
              <a:t>──摘自新浪网</a:t>
            </a:r>
            <a:endParaRPr lang="zh-CN" altLang="zh-CN" sz="4400" b="1" dirty="0">
              <a:latin typeface="Times New Roman" panose="02020603050405020304" pitchFamily="18" charset="0"/>
              <a:ea typeface="隶书" panose="02010509060101010101" pitchFamily="49" charset="-122"/>
            </a:endParaRPr>
          </a:p>
        </p:txBody>
      </p:sp>
      <p:pic>
        <p:nvPicPr>
          <p:cNvPr id="15363" name="Picture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838200" cy="8382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strips dir="rd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6386" name="Rectangle 2"/>
          <p:cNvSpPr/>
          <p:nvPr/>
        </p:nvSpPr>
        <p:spPr>
          <a:xfrm>
            <a:off x="0" y="477838"/>
            <a:ext cx="9144000" cy="6456362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zh-CN" altLang="zh-CN" sz="4400" b="1" dirty="0">
                <a:solidFill>
                  <a:srgbClr val="000099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    我怀着(                    )独个儿仰卧</a:t>
            </a:r>
            <a:endParaRPr lang="zh-CN" altLang="zh-CN" sz="4400" b="1" dirty="0">
              <a:solidFill>
                <a:srgbClr val="000099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zh-CN" altLang="zh-CN" sz="4400" b="1" dirty="0">
                <a:solidFill>
                  <a:srgbClr val="000099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在小船里，(             )从后脑到肩背，</a:t>
            </a:r>
            <a:endParaRPr lang="zh-CN" altLang="zh-CN" sz="4400" b="1" dirty="0">
              <a:solidFill>
                <a:srgbClr val="000099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zh-CN" altLang="zh-CN" sz="4400" b="1" dirty="0">
                <a:solidFill>
                  <a:srgbClr val="000099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到臀（t ú n）部，到脚跟，(</a:t>
            </a:r>
            <a:endParaRPr lang="zh-CN" altLang="zh-CN" sz="4400" b="1" dirty="0">
              <a:solidFill>
                <a:srgbClr val="000099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zh-CN" altLang="zh-CN" sz="4400" b="1" dirty="0">
                <a:solidFill>
                  <a:srgbClr val="000099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   )不贴着船底了，才说一声“行</a:t>
            </a:r>
            <a:endParaRPr lang="zh-CN" altLang="zh-CN" sz="4400" b="1" dirty="0">
              <a:solidFill>
                <a:srgbClr val="000099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zh-CN" altLang="zh-CN" sz="4400" b="1" dirty="0">
                <a:solidFill>
                  <a:srgbClr val="000099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了”，船就慢慢移动。眼前昏暗了,           </a:t>
            </a:r>
            <a:endParaRPr lang="zh-CN" altLang="zh-CN" sz="4400" b="1" dirty="0">
              <a:solidFill>
                <a:srgbClr val="000099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zh-CN" altLang="zh-CN" sz="4400" b="1" dirty="0">
                <a:solidFill>
                  <a:srgbClr val="000099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(</a:t>
            </a:r>
            <a:r>
              <a:rPr lang="zh-CN" altLang="zh-CN" sz="4400" b="1" dirty="0">
                <a:solidFill>
                  <a:srgbClr val="FF66CC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     </a:t>
            </a:r>
            <a:r>
              <a:rPr lang="zh-CN" altLang="zh-CN" sz="4400" b="1" dirty="0">
                <a:solidFill>
                  <a:srgbClr val="000099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)还能感觉左右和上方的山石</a:t>
            </a:r>
            <a:endParaRPr lang="zh-CN" altLang="zh-CN" sz="4400" b="1" dirty="0">
              <a:solidFill>
                <a:srgbClr val="000099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zh-CN" altLang="zh-CN" sz="4400" b="1" dirty="0">
                <a:solidFill>
                  <a:srgbClr val="000099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似乎都在朝我(         )过来。我又感</a:t>
            </a:r>
            <a:endParaRPr lang="zh-CN" altLang="zh-CN" sz="4400" b="1" dirty="0">
              <a:solidFill>
                <a:srgbClr val="000099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zh-CN" altLang="zh-CN" sz="4400" b="1" dirty="0">
                <a:solidFill>
                  <a:srgbClr val="000099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觉要是把头(          )抬起一点儿，(      </a:t>
            </a:r>
            <a:endParaRPr lang="zh-CN" altLang="zh-CN" sz="4400" b="1" dirty="0">
              <a:solidFill>
                <a:srgbClr val="000099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zh-CN" altLang="zh-CN" sz="4400" b="1" dirty="0">
                <a:solidFill>
                  <a:srgbClr val="000099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  )撞破额角,擦伤鼻子。</a:t>
            </a:r>
            <a:endParaRPr lang="zh-CN" altLang="zh-CN" sz="4400" b="1" dirty="0">
              <a:solidFill>
                <a:srgbClr val="000099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>
              <a:lnSpc>
                <a:spcPct val="50000"/>
              </a:lnSpc>
              <a:spcBef>
                <a:spcPct val="50000"/>
              </a:spcBef>
            </a:pPr>
            <a:endParaRPr lang="zh-CN" altLang="zh-CN" sz="4400" b="1" dirty="0">
              <a:solidFill>
                <a:srgbClr val="000099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0243" name="Rectangle 3"/>
          <p:cNvSpPr/>
          <p:nvPr/>
        </p:nvSpPr>
        <p:spPr>
          <a:xfrm>
            <a:off x="2971800" y="228600"/>
            <a:ext cx="2986088" cy="762000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r>
              <a:rPr lang="zh-CN" altLang="zh-CN" sz="4400" b="1" dirty="0">
                <a:solidFill>
                  <a:srgbClr val="FF66CC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好奇的心情</a:t>
            </a:r>
            <a:endParaRPr lang="zh-CN" altLang="zh-CN" sz="4400" b="1" dirty="0">
              <a:solidFill>
                <a:srgbClr val="FF66CC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0244" name="Rectangle 4"/>
          <p:cNvSpPr/>
          <p:nvPr/>
        </p:nvSpPr>
        <p:spPr>
          <a:xfrm>
            <a:off x="2971800" y="914400"/>
            <a:ext cx="1865313" cy="762000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r>
              <a:rPr lang="zh-CN" altLang="zh-CN" sz="4400" b="1" dirty="0">
                <a:solidFill>
                  <a:srgbClr val="FF66CC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自以为</a:t>
            </a:r>
            <a:endParaRPr lang="zh-CN" altLang="zh-CN" sz="4400" b="1" dirty="0">
              <a:solidFill>
                <a:srgbClr val="FF66CC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grpSp>
        <p:nvGrpSpPr>
          <p:cNvPr id="10245" name="Group 5"/>
          <p:cNvGrpSpPr/>
          <p:nvPr/>
        </p:nvGrpSpPr>
        <p:grpSpPr>
          <a:xfrm>
            <a:off x="228600" y="1600200"/>
            <a:ext cx="8558213" cy="1412875"/>
            <a:chOff x="0" y="0"/>
            <a:chExt cx="5391" cy="890"/>
          </a:xfrm>
        </p:grpSpPr>
        <p:sp>
          <p:nvSpPr>
            <p:cNvPr id="16390" name="Rectangle 6"/>
            <p:cNvSpPr/>
            <p:nvPr/>
          </p:nvSpPr>
          <p:spPr>
            <a:xfrm>
              <a:off x="4128" y="0"/>
              <a:ext cx="1263" cy="48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 anchorCtr="0">
              <a:spAutoFit/>
            </a:bodyPr>
            <a:p>
              <a:r>
                <a:rPr lang="zh-CN" altLang="zh-CN" sz="4400" b="1" dirty="0">
                  <a:solidFill>
                    <a:srgbClr val="000099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 </a:t>
              </a:r>
              <a:r>
                <a:rPr lang="zh-CN" altLang="zh-CN" sz="4400" b="1" dirty="0">
                  <a:solidFill>
                    <a:srgbClr val="FF66CC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没有一</a:t>
              </a:r>
              <a:endParaRPr lang="zh-CN" altLang="zh-CN" sz="4400" b="1" dirty="0">
                <a:solidFill>
                  <a:srgbClr val="FF66CC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16391" name="Rectangle 7"/>
            <p:cNvSpPr/>
            <p:nvPr/>
          </p:nvSpPr>
          <p:spPr>
            <a:xfrm>
              <a:off x="0" y="410"/>
              <a:ext cx="469" cy="48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 anchorCtr="0">
              <a:spAutoFit/>
            </a:bodyPr>
            <a:p>
              <a:r>
                <a:rPr lang="zh-CN" altLang="zh-CN" sz="4400" b="1" dirty="0">
                  <a:solidFill>
                    <a:srgbClr val="FF66CC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处</a:t>
              </a:r>
              <a:endParaRPr lang="zh-CN" altLang="zh-CN" sz="4400" b="1" dirty="0">
                <a:solidFill>
                  <a:srgbClr val="FF66CC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</p:grpSp>
      <p:sp>
        <p:nvSpPr>
          <p:cNvPr id="10248" name="Rectangle 8"/>
          <p:cNvSpPr/>
          <p:nvPr/>
        </p:nvSpPr>
        <p:spPr>
          <a:xfrm>
            <a:off x="304800" y="3581400"/>
            <a:ext cx="1311275" cy="7620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zh-CN" altLang="zh-CN" sz="4400" b="1" dirty="0">
                <a:solidFill>
                  <a:srgbClr val="FF66CC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可是</a:t>
            </a:r>
            <a:endParaRPr lang="zh-CN" altLang="zh-CN" sz="4400" b="1" dirty="0">
              <a:solidFill>
                <a:srgbClr val="FF66CC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0249" name="Rectangle 9"/>
          <p:cNvSpPr/>
          <p:nvPr/>
        </p:nvSpPr>
        <p:spPr>
          <a:xfrm>
            <a:off x="3124200" y="4876800"/>
            <a:ext cx="1304925" cy="762000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r>
              <a:rPr lang="zh-CN" altLang="zh-CN" sz="4400" b="1" dirty="0">
                <a:solidFill>
                  <a:srgbClr val="FF66CC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稍微</a:t>
            </a:r>
            <a:endParaRPr lang="zh-CN" altLang="zh-CN" sz="4400" b="1" dirty="0">
              <a:solidFill>
                <a:srgbClr val="FF66CC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grpSp>
        <p:nvGrpSpPr>
          <p:cNvPr id="10250" name="Group 10"/>
          <p:cNvGrpSpPr/>
          <p:nvPr/>
        </p:nvGrpSpPr>
        <p:grpSpPr>
          <a:xfrm>
            <a:off x="152400" y="4953000"/>
            <a:ext cx="8821738" cy="1371600"/>
            <a:chOff x="0" y="0"/>
            <a:chExt cx="5557" cy="864"/>
          </a:xfrm>
        </p:grpSpPr>
        <p:sp>
          <p:nvSpPr>
            <p:cNvPr id="16395" name="Rectangle 11"/>
            <p:cNvSpPr/>
            <p:nvPr/>
          </p:nvSpPr>
          <p:spPr>
            <a:xfrm>
              <a:off x="5088" y="0"/>
              <a:ext cx="469" cy="48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 anchorCtr="0">
              <a:spAutoFit/>
            </a:bodyPr>
            <a:p>
              <a:r>
                <a:rPr lang="zh-CN" altLang="zh-CN" sz="4400" b="1" dirty="0">
                  <a:solidFill>
                    <a:srgbClr val="FF66CC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准</a:t>
              </a:r>
              <a:endParaRPr lang="zh-CN" altLang="zh-CN" sz="4400" b="1" dirty="0">
                <a:solidFill>
                  <a:srgbClr val="FF66CC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16396" name="Rectangle 12"/>
            <p:cNvSpPr/>
            <p:nvPr/>
          </p:nvSpPr>
          <p:spPr>
            <a:xfrm>
              <a:off x="0" y="384"/>
              <a:ext cx="469" cy="48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 anchorCtr="0">
              <a:spAutoFit/>
            </a:bodyPr>
            <a:p>
              <a:r>
                <a:rPr lang="zh-CN" altLang="zh-CN" sz="4400" b="1" dirty="0">
                  <a:solidFill>
                    <a:srgbClr val="FF66CC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会</a:t>
              </a:r>
              <a:endParaRPr lang="zh-CN" altLang="zh-CN" sz="4400" b="1" dirty="0">
                <a:solidFill>
                  <a:srgbClr val="FF66CC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</p:grpSp>
      <p:sp>
        <p:nvSpPr>
          <p:cNvPr id="10253" name="Rectangle 13"/>
          <p:cNvSpPr/>
          <p:nvPr/>
        </p:nvSpPr>
        <p:spPr>
          <a:xfrm>
            <a:off x="3657600" y="4267200"/>
            <a:ext cx="1304925" cy="762000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r>
              <a:rPr lang="zh-CN" altLang="zh-CN" sz="4400" b="1" dirty="0">
                <a:solidFill>
                  <a:srgbClr val="FF66CC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挤压</a:t>
            </a:r>
            <a:endParaRPr lang="zh-CN" altLang="zh-CN" sz="4400" b="1" dirty="0">
              <a:solidFill>
                <a:srgbClr val="FF66CC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5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10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2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2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3" dur="500"/>
                                        <p:tgtEl>
                                          <p:spTgt spid="10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2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02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 animBg="1"/>
      <p:bldP spid="10244" grpId="0" animBg="1"/>
      <p:bldP spid="10248" grpId="0" animBg="1"/>
      <p:bldP spid="10249" grpId="0" animBg="1"/>
      <p:bldP spid="10253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波形">
  <a:themeElements>
    <a:clrScheme name="波形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波形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波形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>
            <a:fillRect/>
          </a:stretch>
        </a:blip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0</TotalTime>
  <Words>1173</Words>
  <Application>WPS 演示</Application>
  <PresentationFormat>全屏显示(4:3)</PresentationFormat>
  <Paragraphs>139</Paragraphs>
  <Slides>22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22</vt:i4>
      </vt:variant>
    </vt:vector>
  </HeadingPairs>
  <TitlesOfParts>
    <vt:vector size="39" baseType="lpstr">
      <vt:lpstr>Arial</vt:lpstr>
      <vt:lpstr>宋体</vt:lpstr>
      <vt:lpstr>Wingdings</vt:lpstr>
      <vt:lpstr>Times New Roman</vt:lpstr>
      <vt:lpstr>Candara</vt:lpstr>
      <vt:lpstr>华文新魏</vt:lpstr>
      <vt:lpstr>华文楷体</vt:lpstr>
      <vt:lpstr>Symbol</vt:lpstr>
      <vt:lpstr>等线</vt:lpstr>
      <vt:lpstr>仿宋_GB2312</vt:lpstr>
      <vt:lpstr>仿宋</vt:lpstr>
      <vt:lpstr>隶书</vt:lpstr>
      <vt:lpstr>黑体</vt:lpstr>
      <vt:lpstr>微软雅黑</vt:lpstr>
      <vt:lpstr>Arial Unicode MS</vt:lpstr>
      <vt:lpstr>Calibri</vt:lpstr>
      <vt:lpstr>波形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qwe</cp:lastModifiedBy>
  <cp:revision>134</cp:revision>
  <dcterms:created xsi:type="dcterms:W3CDTF">2000-10-25T02:36:47Z</dcterms:created>
  <dcterms:modified xsi:type="dcterms:W3CDTF">2021-10-22T05:24:13Z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2052-11.1.0.10938</vt:lpwstr>
  </property>
  <property fmtid="{D5CDD505-2E9C-101B-9397-08002B2CF9AE}" pid="3" name="ICV">
    <vt:lpwstr>252F2F74A64B4486A587287A4F8E881E</vt:lpwstr>
  </property>
</Properties>
</file>